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716" r:id="rId4"/>
  </p:sldMasterIdLst>
  <p:notesMasterIdLst>
    <p:notesMasterId r:id="rId13"/>
  </p:notesMasterIdLst>
  <p:handoutMasterIdLst>
    <p:handoutMasterId r:id="rId14"/>
  </p:handoutMasterIdLst>
  <p:sldIdLst>
    <p:sldId id="963" r:id="rId5"/>
    <p:sldId id="1023" r:id="rId6"/>
    <p:sldId id="1021" r:id="rId7"/>
    <p:sldId id="1022" r:id="rId8"/>
    <p:sldId id="1014" r:id="rId9"/>
    <p:sldId id="991" r:id="rId10"/>
    <p:sldId id="993" r:id="rId11"/>
    <p:sldId id="1012" r:id="rId12"/>
  </p:sldIdLst>
  <p:sldSz cx="12192000" cy="6858000"/>
  <p:notesSz cx="6858000" cy="9144000"/>
  <p:embeddedFontLst>
    <p:embeddedFont>
      <p:font typeface="Aptos ExtraBold" panose="020B0004020202020204" pitchFamily="34" charset="0"/>
      <p:bold r:id="rId15"/>
      <p:italic r:id="rId16"/>
      <p:boldItalic r:id="rId17"/>
    </p:embeddedFont>
    <p:embeddedFont>
      <p:font typeface="Aptos SemiBold" panose="020B000402020202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æsentation" id="{4D1D908B-301F-4049-A570-629A3CBA7AE1}">
          <p14:sldIdLst>
            <p14:sldId id="963"/>
            <p14:sldId id="1023"/>
            <p14:sldId id="1021"/>
            <p14:sldId id="1022"/>
            <p14:sldId id="1014"/>
          </p14:sldIdLst>
        </p14:section>
        <p14:section name="Plukkatalog" id="{7477E9F4-0987-C941-B1A0-1B9DD0F085EF}">
          <p14:sldIdLst>
            <p14:sldId id="991"/>
            <p14:sldId id="993"/>
            <p14:sldId id="101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DD3"/>
    <a:srgbClr val="CFE5C3"/>
    <a:srgbClr val="B4D6A2"/>
    <a:srgbClr val="EB2860"/>
    <a:srgbClr val="224C54"/>
    <a:srgbClr val="E9DCB0"/>
    <a:srgbClr val="C0DBD5"/>
    <a:srgbClr val="B7A26F"/>
    <a:srgbClr val="B4D5CF"/>
    <a:srgbClr val="E2F5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F0286D-5E61-7D41-B940-D4D9DA70F9F4}" v="36" dt="2026-08-25T13:49:07.5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84452" autoAdjust="0"/>
  </p:normalViewPr>
  <p:slideViewPr>
    <p:cSldViewPr snapToGrid="0">
      <p:cViewPr varScale="1">
        <p:scale>
          <a:sx n="106" d="100"/>
          <a:sy n="106" d="100"/>
        </p:scale>
        <p:origin x="1248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9" d="100"/>
          <a:sy n="129" d="100"/>
        </p:scale>
        <p:origin x="4644" y="1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a Hemer" userId="8ad88aea-3351-4e5a-99dc-3e97e9f13c81" providerId="ADAL" clId="{1D2A0942-FA54-5FF4-8705-5724F06D25D2}"/>
    <pc:docChg chg="undo custSel addSld delSld modSld modMainMaster delSection modSection">
      <pc:chgData name="Nana Hemer" userId="8ad88aea-3351-4e5a-99dc-3e97e9f13c81" providerId="ADAL" clId="{1D2A0942-FA54-5FF4-8705-5724F06D25D2}" dt="2026-08-25T13:49:07.529" v="741" actId="18331"/>
      <pc:docMkLst>
        <pc:docMk/>
      </pc:docMkLst>
      <pc:sldChg chg="delSp modSp mod modClrScheme chgLayout">
        <pc:chgData name="Nana Hemer" userId="8ad88aea-3351-4e5a-99dc-3e97e9f13c81" providerId="ADAL" clId="{1D2A0942-FA54-5FF4-8705-5724F06D25D2}" dt="2026-08-03T07:07:51.685" v="236" actId="207"/>
        <pc:sldMkLst>
          <pc:docMk/>
          <pc:sldMk cId="1126991371" sldId="963"/>
        </pc:sldMkLst>
        <pc:spChg chg="mod ord">
          <ac:chgData name="Nana Hemer" userId="8ad88aea-3351-4e5a-99dc-3e97e9f13c81" providerId="ADAL" clId="{1D2A0942-FA54-5FF4-8705-5724F06D25D2}" dt="2026-08-03T06:45:58.201" v="0" actId="700"/>
          <ac:spMkLst>
            <pc:docMk/>
            <pc:sldMk cId="1126991371" sldId="963"/>
            <ac:spMk id="3" creationId="{1E936247-A377-0D26-CE4E-9BC0F27F7E24}"/>
          </ac:spMkLst>
        </pc:spChg>
        <pc:spChg chg="mod ord">
          <ac:chgData name="Nana Hemer" userId="8ad88aea-3351-4e5a-99dc-3e97e9f13c81" providerId="ADAL" clId="{1D2A0942-FA54-5FF4-8705-5724F06D25D2}" dt="2026-08-03T07:07:51.685" v="236" actId="207"/>
          <ac:spMkLst>
            <pc:docMk/>
            <pc:sldMk cId="1126991371" sldId="963"/>
            <ac:spMk id="5" creationId="{029C4AAD-9588-56B1-8B25-3523A565EE42}"/>
          </ac:spMkLst>
        </pc:spChg>
      </pc:sldChg>
      <pc:sldChg chg="del">
        <pc:chgData name="Nana Hemer" userId="8ad88aea-3351-4e5a-99dc-3e97e9f13c81" providerId="ADAL" clId="{1D2A0942-FA54-5FF4-8705-5724F06D25D2}" dt="2026-08-25T12:32:14.692" v="241" actId="2696"/>
        <pc:sldMkLst>
          <pc:docMk/>
          <pc:sldMk cId="2427993458" sldId="989"/>
        </pc:sldMkLst>
      </pc:sldChg>
      <pc:sldChg chg="del">
        <pc:chgData name="Nana Hemer" userId="8ad88aea-3351-4e5a-99dc-3e97e9f13c81" providerId="ADAL" clId="{1D2A0942-FA54-5FF4-8705-5724F06D25D2}" dt="2026-08-25T12:32:21.114" v="243" actId="2696"/>
        <pc:sldMkLst>
          <pc:docMk/>
          <pc:sldMk cId="1062202369" sldId="990"/>
        </pc:sldMkLst>
      </pc:sldChg>
      <pc:sldChg chg="addSp delSp modSp mod">
        <pc:chgData name="Nana Hemer" userId="8ad88aea-3351-4e5a-99dc-3e97e9f13c81" providerId="ADAL" clId="{1D2A0942-FA54-5FF4-8705-5724F06D25D2}" dt="2026-08-25T13:49:07.529" v="741" actId="18331"/>
        <pc:sldMkLst>
          <pc:docMk/>
          <pc:sldMk cId="3429613269" sldId="991"/>
        </pc:sldMkLst>
        <pc:spChg chg="mod">
          <ac:chgData name="Nana Hemer" userId="8ad88aea-3351-4e5a-99dc-3e97e9f13c81" providerId="ADAL" clId="{1D2A0942-FA54-5FF4-8705-5724F06D25D2}" dt="2026-08-25T13:36:09.748" v="662" actId="403"/>
          <ac:spMkLst>
            <pc:docMk/>
            <pc:sldMk cId="3429613269" sldId="991"/>
            <ac:spMk id="2" creationId="{748258A1-F35D-C58B-D1B0-B1A946A53CE7}"/>
          </ac:spMkLst>
        </pc:spChg>
        <pc:picChg chg="add mod">
          <ac:chgData name="Nana Hemer" userId="8ad88aea-3351-4e5a-99dc-3e97e9f13c81" providerId="ADAL" clId="{1D2A0942-FA54-5FF4-8705-5724F06D25D2}" dt="2026-08-25T13:49:07.529" v="741" actId="18331"/>
          <ac:picMkLst>
            <pc:docMk/>
            <pc:sldMk cId="3429613269" sldId="991"/>
            <ac:picMk id="3" creationId="{8B8C6CB8-3066-2B50-C100-4CEBFF735867}"/>
          </ac:picMkLst>
        </pc:picChg>
        <pc:picChg chg="del">
          <ac:chgData name="Nana Hemer" userId="8ad88aea-3351-4e5a-99dc-3e97e9f13c81" providerId="ADAL" clId="{1D2A0942-FA54-5FF4-8705-5724F06D25D2}" dt="2026-08-25T12:32:25.817" v="244" actId="478"/>
          <ac:picMkLst>
            <pc:docMk/>
            <pc:sldMk cId="3429613269" sldId="991"/>
            <ac:picMk id="4" creationId="{04534EE1-3E35-5BE4-47A3-48B3955071AF}"/>
          </ac:picMkLst>
        </pc:picChg>
        <pc:picChg chg="del">
          <ac:chgData name="Nana Hemer" userId="8ad88aea-3351-4e5a-99dc-3e97e9f13c81" providerId="ADAL" clId="{1D2A0942-FA54-5FF4-8705-5724F06D25D2}" dt="2026-08-25T12:32:25.817" v="244" actId="478"/>
          <ac:picMkLst>
            <pc:docMk/>
            <pc:sldMk cId="3429613269" sldId="991"/>
            <ac:picMk id="5" creationId="{74FCE89E-6108-DBDB-EC64-F36FDBDB5443}"/>
          </ac:picMkLst>
        </pc:picChg>
        <pc:picChg chg="del">
          <ac:chgData name="Nana Hemer" userId="8ad88aea-3351-4e5a-99dc-3e97e9f13c81" providerId="ADAL" clId="{1D2A0942-FA54-5FF4-8705-5724F06D25D2}" dt="2026-08-25T12:32:25.817" v="244" actId="478"/>
          <ac:picMkLst>
            <pc:docMk/>
            <pc:sldMk cId="3429613269" sldId="991"/>
            <ac:picMk id="6" creationId="{C51CC446-FC95-7DAD-60E6-C4E99676CBB8}"/>
          </ac:picMkLst>
        </pc:picChg>
        <pc:picChg chg="del">
          <ac:chgData name="Nana Hemer" userId="8ad88aea-3351-4e5a-99dc-3e97e9f13c81" providerId="ADAL" clId="{1D2A0942-FA54-5FF4-8705-5724F06D25D2}" dt="2026-08-25T12:32:25.817" v="244" actId="478"/>
          <ac:picMkLst>
            <pc:docMk/>
            <pc:sldMk cId="3429613269" sldId="991"/>
            <ac:picMk id="7" creationId="{26F48D9A-42C9-E56E-CF77-165690E16AAB}"/>
          </ac:picMkLst>
        </pc:picChg>
        <pc:picChg chg="del">
          <ac:chgData name="Nana Hemer" userId="8ad88aea-3351-4e5a-99dc-3e97e9f13c81" providerId="ADAL" clId="{1D2A0942-FA54-5FF4-8705-5724F06D25D2}" dt="2026-08-25T12:32:25.817" v="244" actId="478"/>
          <ac:picMkLst>
            <pc:docMk/>
            <pc:sldMk cId="3429613269" sldId="991"/>
            <ac:picMk id="8" creationId="{F0303A06-CDA4-BC33-C5D2-F10CB4A7BCA4}"/>
          </ac:picMkLst>
        </pc:picChg>
        <pc:picChg chg="del">
          <ac:chgData name="Nana Hemer" userId="8ad88aea-3351-4e5a-99dc-3e97e9f13c81" providerId="ADAL" clId="{1D2A0942-FA54-5FF4-8705-5724F06D25D2}" dt="2026-08-25T12:32:25.817" v="244" actId="478"/>
          <ac:picMkLst>
            <pc:docMk/>
            <pc:sldMk cId="3429613269" sldId="991"/>
            <ac:picMk id="9" creationId="{AC8DF031-9A54-224B-6CF5-3888FEA439CC}"/>
          </ac:picMkLst>
        </pc:picChg>
        <pc:picChg chg="add mod modCrop">
          <ac:chgData name="Nana Hemer" userId="8ad88aea-3351-4e5a-99dc-3e97e9f13c81" providerId="ADAL" clId="{1D2A0942-FA54-5FF4-8705-5724F06D25D2}" dt="2026-08-25T13:35:35.915" v="595" actId="1076"/>
          <ac:picMkLst>
            <pc:docMk/>
            <pc:sldMk cId="3429613269" sldId="991"/>
            <ac:picMk id="10" creationId="{F677CCC1-815A-C324-0BB8-7B0035964904}"/>
          </ac:picMkLst>
        </pc:picChg>
        <pc:picChg chg="add mod modCrop">
          <ac:chgData name="Nana Hemer" userId="8ad88aea-3351-4e5a-99dc-3e97e9f13c81" providerId="ADAL" clId="{1D2A0942-FA54-5FF4-8705-5724F06D25D2}" dt="2026-08-25T13:35:35.915" v="595" actId="1076"/>
          <ac:picMkLst>
            <pc:docMk/>
            <pc:sldMk cId="3429613269" sldId="991"/>
            <ac:picMk id="11" creationId="{FE00A0F9-AB11-4CF1-A18A-7D3DDAF4E050}"/>
          </ac:picMkLst>
        </pc:picChg>
        <pc:picChg chg="add mod modCrop">
          <ac:chgData name="Nana Hemer" userId="8ad88aea-3351-4e5a-99dc-3e97e9f13c81" providerId="ADAL" clId="{1D2A0942-FA54-5FF4-8705-5724F06D25D2}" dt="2026-08-25T13:35:35.915" v="595" actId="1076"/>
          <ac:picMkLst>
            <pc:docMk/>
            <pc:sldMk cId="3429613269" sldId="991"/>
            <ac:picMk id="12" creationId="{E6088D5E-9743-AB10-8471-F7553656E0C1}"/>
          </ac:picMkLst>
        </pc:picChg>
        <pc:picChg chg="add mod modCrop">
          <ac:chgData name="Nana Hemer" userId="8ad88aea-3351-4e5a-99dc-3e97e9f13c81" providerId="ADAL" clId="{1D2A0942-FA54-5FF4-8705-5724F06D25D2}" dt="2026-08-25T13:35:35.915" v="595" actId="1076"/>
          <ac:picMkLst>
            <pc:docMk/>
            <pc:sldMk cId="3429613269" sldId="991"/>
            <ac:picMk id="13" creationId="{8415BF66-41FF-9F7A-09AA-77E901D09E9A}"/>
          </ac:picMkLst>
        </pc:picChg>
        <pc:picChg chg="add mod modCrop">
          <ac:chgData name="Nana Hemer" userId="8ad88aea-3351-4e5a-99dc-3e97e9f13c81" providerId="ADAL" clId="{1D2A0942-FA54-5FF4-8705-5724F06D25D2}" dt="2026-08-25T13:35:35.915" v="595" actId="1076"/>
          <ac:picMkLst>
            <pc:docMk/>
            <pc:sldMk cId="3429613269" sldId="991"/>
            <ac:picMk id="14" creationId="{3B6AF185-7FC3-22B9-20B7-D32EF7EC945D}"/>
          </ac:picMkLst>
        </pc:picChg>
        <pc:picChg chg="add del mod">
          <ac:chgData name="Nana Hemer" userId="8ad88aea-3351-4e5a-99dc-3e97e9f13c81" providerId="ADAL" clId="{1D2A0942-FA54-5FF4-8705-5724F06D25D2}" dt="2026-08-25T13:35:27.311" v="593" actId="478"/>
          <ac:picMkLst>
            <pc:docMk/>
            <pc:sldMk cId="3429613269" sldId="991"/>
            <ac:picMk id="15" creationId="{3E2D1124-9BFA-4797-C3DA-32734E9E6371}"/>
          </ac:picMkLst>
        </pc:picChg>
      </pc:sldChg>
      <pc:sldChg chg="del">
        <pc:chgData name="Nana Hemer" userId="8ad88aea-3351-4e5a-99dc-3e97e9f13c81" providerId="ADAL" clId="{1D2A0942-FA54-5FF4-8705-5724F06D25D2}" dt="2026-08-25T12:32:18.608" v="242" actId="2696"/>
        <pc:sldMkLst>
          <pc:docMk/>
          <pc:sldMk cId="1616500903" sldId="992"/>
        </pc:sldMkLst>
      </pc:sldChg>
      <pc:sldChg chg="addSp delSp modSp mod">
        <pc:chgData name="Nana Hemer" userId="8ad88aea-3351-4e5a-99dc-3e97e9f13c81" providerId="ADAL" clId="{1D2A0942-FA54-5FF4-8705-5724F06D25D2}" dt="2026-08-25T12:42:04.694" v="556" actId="1076"/>
        <pc:sldMkLst>
          <pc:docMk/>
          <pc:sldMk cId="1949686678" sldId="993"/>
        </pc:sldMkLst>
        <pc:spChg chg="mod">
          <ac:chgData name="Nana Hemer" userId="8ad88aea-3351-4e5a-99dc-3e97e9f13c81" providerId="ADAL" clId="{1D2A0942-FA54-5FF4-8705-5724F06D25D2}" dt="2026-08-25T12:36:10.213" v="494" actId="2711"/>
          <ac:spMkLst>
            <pc:docMk/>
            <pc:sldMk cId="1949686678" sldId="993"/>
            <ac:spMk id="2" creationId="{97C6DD35-497E-A732-EEC8-E8BBF424A6BE}"/>
          </ac:spMkLst>
        </pc:spChg>
        <pc:spChg chg="add mod">
          <ac:chgData name="Nana Hemer" userId="8ad88aea-3351-4e5a-99dc-3e97e9f13c81" providerId="ADAL" clId="{1D2A0942-FA54-5FF4-8705-5724F06D25D2}" dt="2026-08-25T12:36:13.291" v="496" actId="1076"/>
          <ac:spMkLst>
            <pc:docMk/>
            <pc:sldMk cId="1949686678" sldId="993"/>
            <ac:spMk id="7" creationId="{A8F0FF86-7DF1-5705-DB8C-1212AC8B2ECA}"/>
          </ac:spMkLst>
        </pc:spChg>
        <pc:picChg chg="del">
          <ac:chgData name="Nana Hemer" userId="8ad88aea-3351-4e5a-99dc-3e97e9f13c81" providerId="ADAL" clId="{1D2A0942-FA54-5FF4-8705-5724F06D25D2}" dt="2026-08-25T12:32:42.964" v="266" actId="478"/>
          <ac:picMkLst>
            <pc:docMk/>
            <pc:sldMk cId="1949686678" sldId="993"/>
            <ac:picMk id="3" creationId="{A72E3341-8846-B252-6FB9-BF1F59F5A68C}"/>
          </ac:picMkLst>
        </pc:picChg>
        <pc:picChg chg="del">
          <ac:chgData name="Nana Hemer" userId="8ad88aea-3351-4e5a-99dc-3e97e9f13c81" providerId="ADAL" clId="{1D2A0942-FA54-5FF4-8705-5724F06D25D2}" dt="2026-08-25T12:32:42.596" v="265" actId="478"/>
          <ac:picMkLst>
            <pc:docMk/>
            <pc:sldMk cId="1949686678" sldId="993"/>
            <ac:picMk id="5" creationId="{C44F09AD-24A5-4E61-2C72-5162E1FEEABA}"/>
          </ac:picMkLst>
        </pc:picChg>
        <pc:picChg chg="add mod">
          <ac:chgData name="Nana Hemer" userId="8ad88aea-3351-4e5a-99dc-3e97e9f13c81" providerId="ADAL" clId="{1D2A0942-FA54-5FF4-8705-5724F06D25D2}" dt="2026-08-25T12:34:54.462" v="360" actId="1076"/>
          <ac:picMkLst>
            <pc:docMk/>
            <pc:sldMk cId="1949686678" sldId="993"/>
            <ac:picMk id="6" creationId="{5A252754-CA2F-D7EC-69E6-28AA5BB843E5}"/>
          </ac:picMkLst>
        </pc:picChg>
        <pc:picChg chg="del">
          <ac:chgData name="Nana Hemer" userId="8ad88aea-3351-4e5a-99dc-3e97e9f13c81" providerId="ADAL" clId="{1D2A0942-FA54-5FF4-8705-5724F06D25D2}" dt="2026-08-25T12:32:42.221" v="264" actId="478"/>
          <ac:picMkLst>
            <pc:docMk/>
            <pc:sldMk cId="1949686678" sldId="993"/>
            <ac:picMk id="8" creationId="{91C2025A-6A02-8AA0-EC51-ADB572F6B4AC}"/>
          </ac:picMkLst>
        </pc:picChg>
        <pc:picChg chg="del">
          <ac:chgData name="Nana Hemer" userId="8ad88aea-3351-4e5a-99dc-3e97e9f13c81" providerId="ADAL" clId="{1D2A0942-FA54-5FF4-8705-5724F06D25D2}" dt="2026-08-25T12:32:43.389" v="267" actId="478"/>
          <ac:picMkLst>
            <pc:docMk/>
            <pc:sldMk cId="1949686678" sldId="993"/>
            <ac:picMk id="10" creationId="{634685F7-7114-63C8-9DE9-29E573B2D5AB}"/>
          </ac:picMkLst>
        </pc:picChg>
        <pc:picChg chg="del">
          <ac:chgData name="Nana Hemer" userId="8ad88aea-3351-4e5a-99dc-3e97e9f13c81" providerId="ADAL" clId="{1D2A0942-FA54-5FF4-8705-5724F06D25D2}" dt="2026-08-25T12:32:41.814" v="263" actId="478"/>
          <ac:picMkLst>
            <pc:docMk/>
            <pc:sldMk cId="1949686678" sldId="993"/>
            <ac:picMk id="11" creationId="{1AB6ECF5-3642-411C-4D79-98CFE440E1E8}"/>
          </ac:picMkLst>
        </pc:picChg>
        <pc:picChg chg="add del mod">
          <ac:chgData name="Nana Hemer" userId="8ad88aea-3351-4e5a-99dc-3e97e9f13c81" providerId="ADAL" clId="{1D2A0942-FA54-5FF4-8705-5724F06D25D2}" dt="2026-08-25T12:33:35.041" v="286" actId="478"/>
          <ac:picMkLst>
            <pc:docMk/>
            <pc:sldMk cId="1949686678" sldId="993"/>
            <ac:picMk id="12" creationId="{71109FA1-BC9A-9E30-4DE6-56AE9BD86B53}"/>
          </ac:picMkLst>
        </pc:picChg>
        <pc:picChg chg="add mod">
          <ac:chgData name="Nana Hemer" userId="8ad88aea-3351-4e5a-99dc-3e97e9f13c81" providerId="ADAL" clId="{1D2A0942-FA54-5FF4-8705-5724F06D25D2}" dt="2026-08-25T12:34:57.290" v="362" actId="1076"/>
          <ac:picMkLst>
            <pc:docMk/>
            <pc:sldMk cId="1949686678" sldId="993"/>
            <ac:picMk id="14" creationId="{95DD60E1-2DAB-2985-6C2D-377C96FAE9A5}"/>
          </ac:picMkLst>
        </pc:picChg>
        <pc:picChg chg="add mod">
          <ac:chgData name="Nana Hemer" userId="8ad88aea-3351-4e5a-99dc-3e97e9f13c81" providerId="ADAL" clId="{1D2A0942-FA54-5FF4-8705-5724F06D25D2}" dt="2026-08-25T12:35:00.916" v="365" actId="1076"/>
          <ac:picMkLst>
            <pc:docMk/>
            <pc:sldMk cId="1949686678" sldId="993"/>
            <ac:picMk id="16" creationId="{801630FA-A575-5B01-1606-ECDEECE317CB}"/>
          </ac:picMkLst>
        </pc:picChg>
        <pc:picChg chg="add mod">
          <ac:chgData name="Nana Hemer" userId="8ad88aea-3351-4e5a-99dc-3e97e9f13c81" providerId="ADAL" clId="{1D2A0942-FA54-5FF4-8705-5724F06D25D2}" dt="2026-08-25T12:35:12.346" v="373" actId="1076"/>
          <ac:picMkLst>
            <pc:docMk/>
            <pc:sldMk cId="1949686678" sldId="993"/>
            <ac:picMk id="18" creationId="{F2775642-682F-E56A-E247-F9D475AC70B7}"/>
          </ac:picMkLst>
        </pc:picChg>
        <pc:picChg chg="add mod">
          <ac:chgData name="Nana Hemer" userId="8ad88aea-3351-4e5a-99dc-3e97e9f13c81" providerId="ADAL" clId="{1D2A0942-FA54-5FF4-8705-5724F06D25D2}" dt="2026-08-25T12:34:55.869" v="361" actId="1076"/>
          <ac:picMkLst>
            <pc:docMk/>
            <pc:sldMk cId="1949686678" sldId="993"/>
            <ac:picMk id="20" creationId="{1B7D5C35-63A2-E9BB-B1A5-2AB63231661C}"/>
          </ac:picMkLst>
        </pc:picChg>
        <pc:picChg chg="add mod">
          <ac:chgData name="Nana Hemer" userId="8ad88aea-3351-4e5a-99dc-3e97e9f13c81" providerId="ADAL" clId="{1D2A0942-FA54-5FF4-8705-5724F06D25D2}" dt="2026-08-25T12:35:20.951" v="378" actId="1076"/>
          <ac:picMkLst>
            <pc:docMk/>
            <pc:sldMk cId="1949686678" sldId="993"/>
            <ac:picMk id="22" creationId="{99E3A088-3F55-FF25-222A-46DE75680F68}"/>
          </ac:picMkLst>
        </pc:picChg>
        <pc:picChg chg="add mod">
          <ac:chgData name="Nana Hemer" userId="8ad88aea-3351-4e5a-99dc-3e97e9f13c81" providerId="ADAL" clId="{1D2A0942-FA54-5FF4-8705-5724F06D25D2}" dt="2026-08-25T12:35:22.300" v="379" actId="1076"/>
          <ac:picMkLst>
            <pc:docMk/>
            <pc:sldMk cId="1949686678" sldId="993"/>
            <ac:picMk id="24" creationId="{55B6EF74-7F38-C79E-23A9-E2C6DE41843F}"/>
          </ac:picMkLst>
        </pc:picChg>
        <pc:picChg chg="add mod">
          <ac:chgData name="Nana Hemer" userId="8ad88aea-3351-4e5a-99dc-3e97e9f13c81" providerId="ADAL" clId="{1D2A0942-FA54-5FF4-8705-5724F06D25D2}" dt="2026-08-25T12:35:23.189" v="380" actId="1076"/>
          <ac:picMkLst>
            <pc:docMk/>
            <pc:sldMk cId="1949686678" sldId="993"/>
            <ac:picMk id="26" creationId="{6855EEB3-2B72-298B-B9C4-08CECAED3E59}"/>
          </ac:picMkLst>
        </pc:picChg>
        <pc:picChg chg="add mod">
          <ac:chgData name="Nana Hemer" userId="8ad88aea-3351-4e5a-99dc-3e97e9f13c81" providerId="ADAL" clId="{1D2A0942-FA54-5FF4-8705-5724F06D25D2}" dt="2026-08-25T12:35:11.477" v="372" actId="1076"/>
          <ac:picMkLst>
            <pc:docMk/>
            <pc:sldMk cId="1949686678" sldId="993"/>
            <ac:picMk id="28" creationId="{6DF8C42D-8273-EA4A-C025-C398AFB6AC91}"/>
          </ac:picMkLst>
        </pc:picChg>
        <pc:picChg chg="add mod">
          <ac:chgData name="Nana Hemer" userId="8ad88aea-3351-4e5a-99dc-3e97e9f13c81" providerId="ADAL" clId="{1D2A0942-FA54-5FF4-8705-5724F06D25D2}" dt="2026-08-25T12:35:24.092" v="381" actId="1076"/>
          <ac:picMkLst>
            <pc:docMk/>
            <pc:sldMk cId="1949686678" sldId="993"/>
            <ac:picMk id="30" creationId="{A9346F75-6CDF-3F30-DAEC-7B8EF475506E}"/>
          </ac:picMkLst>
        </pc:picChg>
        <pc:picChg chg="add mod">
          <ac:chgData name="Nana Hemer" userId="8ad88aea-3351-4e5a-99dc-3e97e9f13c81" providerId="ADAL" clId="{1D2A0942-FA54-5FF4-8705-5724F06D25D2}" dt="2026-08-25T12:42:04.694" v="556" actId="1076"/>
          <ac:picMkLst>
            <pc:docMk/>
            <pc:sldMk cId="1949686678" sldId="993"/>
            <ac:picMk id="32" creationId="{3BD079AA-BC20-0C8A-2CF1-5E30D76B9CD1}"/>
          </ac:picMkLst>
        </pc:picChg>
      </pc:sldChg>
      <pc:sldChg chg="addSp delSp modSp del mod">
        <pc:chgData name="Nana Hemer" userId="8ad88aea-3351-4e5a-99dc-3e97e9f13c81" providerId="ADAL" clId="{1D2A0942-FA54-5FF4-8705-5724F06D25D2}" dt="2026-08-25T13:38:58.573" v="687" actId="2696"/>
        <pc:sldMkLst>
          <pc:docMk/>
          <pc:sldMk cId="3746755051" sldId="1009"/>
        </pc:sldMkLst>
        <pc:spChg chg="del mod">
          <ac:chgData name="Nana Hemer" userId="8ad88aea-3351-4e5a-99dc-3e97e9f13c81" providerId="ADAL" clId="{1D2A0942-FA54-5FF4-8705-5724F06D25D2}" dt="2026-08-25T13:38:46.027" v="670" actId="478"/>
          <ac:spMkLst>
            <pc:docMk/>
            <pc:sldMk cId="3746755051" sldId="1009"/>
            <ac:spMk id="2" creationId="{102A98E6-ACB9-7961-B01B-5A1CA4744351}"/>
          </ac:spMkLst>
        </pc:spChg>
        <pc:spChg chg="del mod">
          <ac:chgData name="Nana Hemer" userId="8ad88aea-3351-4e5a-99dc-3e97e9f13c81" providerId="ADAL" clId="{1D2A0942-FA54-5FF4-8705-5724F06D25D2}" dt="2026-08-25T13:38:46.542" v="671" actId="478"/>
          <ac:spMkLst>
            <pc:docMk/>
            <pc:sldMk cId="3746755051" sldId="1009"/>
            <ac:spMk id="3" creationId="{47A25BFA-32E5-73B0-C570-C21074E6E72B}"/>
          </ac:spMkLst>
        </pc:spChg>
        <pc:spChg chg="add del mod">
          <ac:chgData name="Nana Hemer" userId="8ad88aea-3351-4e5a-99dc-3e97e9f13c81" providerId="ADAL" clId="{1D2A0942-FA54-5FF4-8705-5724F06D25D2}" dt="2026-08-25T13:38:45.519" v="669" actId="478"/>
          <ac:spMkLst>
            <pc:docMk/>
            <pc:sldMk cId="3746755051" sldId="1009"/>
            <ac:spMk id="7" creationId="{935195C7-E81B-C6D5-9D87-5531452B83F4}"/>
          </ac:spMkLst>
        </pc:spChg>
        <pc:spChg chg="add del mod">
          <ac:chgData name="Nana Hemer" userId="8ad88aea-3351-4e5a-99dc-3e97e9f13c81" providerId="ADAL" clId="{1D2A0942-FA54-5FF4-8705-5724F06D25D2}" dt="2026-08-25T13:38:57.065" v="686" actId="478"/>
          <ac:spMkLst>
            <pc:docMk/>
            <pc:sldMk cId="3746755051" sldId="1009"/>
            <ac:spMk id="8" creationId="{4A4EB33C-FA19-955E-8EF2-D6E6AF8CFE02}"/>
          </ac:spMkLst>
        </pc:spChg>
        <pc:spChg chg="add mod">
          <ac:chgData name="Nana Hemer" userId="8ad88aea-3351-4e5a-99dc-3e97e9f13c81" providerId="ADAL" clId="{1D2A0942-FA54-5FF4-8705-5724F06D25D2}" dt="2026-08-25T13:38:57.065" v="686" actId="478"/>
          <ac:spMkLst>
            <pc:docMk/>
            <pc:sldMk cId="3746755051" sldId="1009"/>
            <ac:spMk id="10" creationId="{C4CACC6C-E913-A993-4448-BDE3879B9F36}"/>
          </ac:spMkLst>
        </pc:spChg>
        <pc:picChg chg="add del mod">
          <ac:chgData name="Nana Hemer" userId="8ad88aea-3351-4e5a-99dc-3e97e9f13c81" providerId="ADAL" clId="{1D2A0942-FA54-5FF4-8705-5724F06D25D2}" dt="2026-08-25T12:39:26.268" v="547" actId="478"/>
          <ac:picMkLst>
            <pc:docMk/>
            <pc:sldMk cId="3746755051" sldId="1009"/>
            <ac:picMk id="4" creationId="{1AED2363-5515-374C-0362-E32F00737B86}"/>
          </ac:picMkLst>
        </pc:picChg>
        <pc:picChg chg="add del mod ord modCrop">
          <ac:chgData name="Nana Hemer" userId="8ad88aea-3351-4e5a-99dc-3e97e9f13c81" providerId="ADAL" clId="{1D2A0942-FA54-5FF4-8705-5724F06D25D2}" dt="2026-08-25T13:38:44.388" v="668" actId="478"/>
          <ac:picMkLst>
            <pc:docMk/>
            <pc:sldMk cId="3746755051" sldId="1009"/>
            <ac:picMk id="6" creationId="{76082D32-1102-5B71-469B-C5542C901DB2}"/>
          </ac:picMkLst>
        </pc:picChg>
      </pc:sldChg>
      <pc:sldChg chg="addSp delSp modSp new del mod">
        <pc:chgData name="Nana Hemer" userId="8ad88aea-3351-4e5a-99dc-3e97e9f13c81" providerId="ADAL" clId="{1D2A0942-FA54-5FF4-8705-5724F06D25D2}" dt="2026-08-25T13:38:42.052" v="667" actId="2696"/>
        <pc:sldMkLst>
          <pc:docMk/>
          <pc:sldMk cId="2401828392" sldId="1010"/>
        </pc:sldMkLst>
        <pc:picChg chg="add del mod">
          <ac:chgData name="Nana Hemer" userId="8ad88aea-3351-4e5a-99dc-3e97e9f13c81" providerId="ADAL" clId="{1D2A0942-FA54-5FF4-8705-5724F06D25D2}" dt="2026-08-25T12:36:40.075" v="542" actId="478"/>
          <ac:picMkLst>
            <pc:docMk/>
            <pc:sldMk cId="2401828392" sldId="1010"/>
            <ac:picMk id="5" creationId="{4C448628-30D1-2F5C-2B24-2BC7C585B5C8}"/>
          </ac:picMkLst>
        </pc:picChg>
      </pc:sldChg>
      <pc:sldChg chg="modSp add del mod">
        <pc:chgData name="Nana Hemer" userId="8ad88aea-3351-4e5a-99dc-3e97e9f13c81" providerId="ADAL" clId="{1D2A0942-FA54-5FF4-8705-5724F06D25D2}" dt="2026-08-25T12:36:17.613" v="498" actId="2696"/>
        <pc:sldMkLst>
          <pc:docMk/>
          <pc:sldMk cId="3537561784" sldId="1011"/>
        </pc:sldMkLst>
        <pc:spChg chg="mod">
          <ac:chgData name="Nana Hemer" userId="8ad88aea-3351-4e5a-99dc-3e97e9f13c81" providerId="ADAL" clId="{1D2A0942-FA54-5FF4-8705-5724F06D25D2}" dt="2026-08-25T12:35:50.843" v="468" actId="27636"/>
          <ac:spMkLst>
            <pc:docMk/>
            <pc:sldMk cId="3537561784" sldId="1011"/>
            <ac:spMk id="2" creationId="{547F542D-CEEA-2A5C-396A-618B27F6E6CB}"/>
          </ac:spMkLst>
        </pc:spChg>
      </pc:sldChg>
      <pc:sldChg chg="addSp delSp modSp add mod">
        <pc:chgData name="Nana Hemer" userId="8ad88aea-3351-4e5a-99dc-3e97e9f13c81" providerId="ADAL" clId="{1D2A0942-FA54-5FF4-8705-5724F06D25D2}" dt="2026-08-25T12:43:10.628" v="560" actId="14826"/>
        <pc:sldMkLst>
          <pc:docMk/>
          <pc:sldMk cId="3845649515" sldId="1012"/>
        </pc:sldMkLst>
        <pc:spChg chg="mod">
          <ac:chgData name="Nana Hemer" userId="8ad88aea-3351-4e5a-99dc-3e97e9f13c81" providerId="ADAL" clId="{1D2A0942-FA54-5FF4-8705-5724F06D25D2}" dt="2026-08-25T12:36:27.683" v="538" actId="20577"/>
          <ac:spMkLst>
            <pc:docMk/>
            <pc:sldMk cId="3845649515" sldId="1012"/>
            <ac:spMk id="2" creationId="{66304BEF-04E4-6F66-FC99-8443756B3F2F}"/>
          </ac:spMkLst>
        </pc:spChg>
        <pc:spChg chg="del">
          <ac:chgData name="Nana Hemer" userId="8ad88aea-3351-4e5a-99dc-3e97e9f13c81" providerId="ADAL" clId="{1D2A0942-FA54-5FF4-8705-5724F06D25D2}" dt="2026-08-25T12:41:20.645" v="549" actId="478"/>
          <ac:spMkLst>
            <pc:docMk/>
            <pc:sldMk cId="3845649515" sldId="1012"/>
            <ac:spMk id="7" creationId="{25604457-FABC-61C3-BB6B-BE1A0EAB7053}"/>
          </ac:spMkLst>
        </pc:spChg>
        <pc:picChg chg="add mod">
          <ac:chgData name="Nana Hemer" userId="8ad88aea-3351-4e5a-99dc-3e97e9f13c81" providerId="ADAL" clId="{1D2A0942-FA54-5FF4-8705-5724F06D25D2}" dt="2026-08-25T12:42:05.851" v="557"/>
          <ac:picMkLst>
            <pc:docMk/>
            <pc:sldMk cId="3845649515" sldId="1012"/>
            <ac:picMk id="3" creationId="{82E34201-9E16-F159-2DF8-821F84B1ED76}"/>
          </ac:picMkLst>
        </pc:picChg>
        <pc:picChg chg="mod">
          <ac:chgData name="Nana Hemer" userId="8ad88aea-3351-4e5a-99dc-3e97e9f13c81" providerId="ADAL" clId="{1D2A0942-FA54-5FF4-8705-5724F06D25D2}" dt="2026-08-25T12:41:18.658" v="548" actId="14826"/>
          <ac:picMkLst>
            <pc:docMk/>
            <pc:sldMk cId="3845649515" sldId="1012"/>
            <ac:picMk id="6" creationId="{7743FFAC-D93B-A116-3D61-02F8C0362686}"/>
          </ac:picMkLst>
        </pc:picChg>
        <pc:picChg chg="mod">
          <ac:chgData name="Nana Hemer" userId="8ad88aea-3351-4e5a-99dc-3e97e9f13c81" providerId="ADAL" clId="{1D2A0942-FA54-5FF4-8705-5724F06D25D2}" dt="2026-08-25T12:41:27.992" v="550" actId="14826"/>
          <ac:picMkLst>
            <pc:docMk/>
            <pc:sldMk cId="3845649515" sldId="1012"/>
            <ac:picMk id="14" creationId="{2016D468-4E7A-3A66-3E1D-6884AD263576}"/>
          </ac:picMkLst>
        </pc:picChg>
        <pc:picChg chg="mod">
          <ac:chgData name="Nana Hemer" userId="8ad88aea-3351-4e5a-99dc-3e97e9f13c81" providerId="ADAL" clId="{1D2A0942-FA54-5FF4-8705-5724F06D25D2}" dt="2026-08-25T12:41:35.669" v="551" actId="14826"/>
          <ac:picMkLst>
            <pc:docMk/>
            <pc:sldMk cId="3845649515" sldId="1012"/>
            <ac:picMk id="18" creationId="{D6511FCF-BB42-19D9-A73A-CB68EF38313B}"/>
          </ac:picMkLst>
        </pc:picChg>
        <pc:picChg chg="mod">
          <ac:chgData name="Nana Hemer" userId="8ad88aea-3351-4e5a-99dc-3e97e9f13c81" providerId="ADAL" clId="{1D2A0942-FA54-5FF4-8705-5724F06D25D2}" dt="2026-08-25T12:42:56.839" v="558" actId="14826"/>
          <ac:picMkLst>
            <pc:docMk/>
            <pc:sldMk cId="3845649515" sldId="1012"/>
            <ac:picMk id="20" creationId="{4D14BE8D-87CB-0DEF-0C82-C98DEEE88F8D}"/>
          </ac:picMkLst>
        </pc:picChg>
        <pc:picChg chg="mod">
          <ac:chgData name="Nana Hemer" userId="8ad88aea-3351-4e5a-99dc-3e97e9f13c81" providerId="ADAL" clId="{1D2A0942-FA54-5FF4-8705-5724F06D25D2}" dt="2026-08-25T12:43:03.157" v="559" actId="14826"/>
          <ac:picMkLst>
            <pc:docMk/>
            <pc:sldMk cId="3845649515" sldId="1012"/>
            <ac:picMk id="26" creationId="{E70BFCE4-7742-26BA-3FB8-6EBD5C70604F}"/>
          </ac:picMkLst>
        </pc:picChg>
        <pc:picChg chg="mod">
          <ac:chgData name="Nana Hemer" userId="8ad88aea-3351-4e5a-99dc-3e97e9f13c81" providerId="ADAL" clId="{1D2A0942-FA54-5FF4-8705-5724F06D25D2}" dt="2026-08-25T12:41:42.338" v="552" actId="14826"/>
          <ac:picMkLst>
            <pc:docMk/>
            <pc:sldMk cId="3845649515" sldId="1012"/>
            <ac:picMk id="28" creationId="{E51C3309-2853-9F71-2F36-E2244229EAFA}"/>
          </ac:picMkLst>
        </pc:picChg>
        <pc:picChg chg="mod">
          <ac:chgData name="Nana Hemer" userId="8ad88aea-3351-4e5a-99dc-3e97e9f13c81" providerId="ADAL" clId="{1D2A0942-FA54-5FF4-8705-5724F06D25D2}" dt="2026-08-25T12:43:10.628" v="560" actId="14826"/>
          <ac:picMkLst>
            <pc:docMk/>
            <pc:sldMk cId="3845649515" sldId="1012"/>
            <ac:picMk id="30" creationId="{9E2735C8-6449-5B2B-C5B4-818011F432FC}"/>
          </ac:picMkLst>
        </pc:picChg>
      </pc:sldChg>
      <pc:sldChg chg="add modNotesTx">
        <pc:chgData name="Nana Hemer" userId="8ad88aea-3351-4e5a-99dc-3e97e9f13c81" providerId="ADAL" clId="{1D2A0942-FA54-5FF4-8705-5724F06D25D2}" dt="2026-08-25T13:41:27.286" v="716" actId="20577"/>
        <pc:sldMkLst>
          <pc:docMk/>
          <pc:sldMk cId="2190011408" sldId="1014"/>
        </pc:sldMkLst>
      </pc:sldChg>
      <pc:sldChg chg="addSp delSp modSp add mod modClrScheme chgLayout modNotesTx">
        <pc:chgData name="Nana Hemer" userId="8ad88aea-3351-4e5a-99dc-3e97e9f13c81" providerId="ADAL" clId="{1D2A0942-FA54-5FF4-8705-5724F06D25D2}" dt="2026-08-25T13:40:47.824" v="713" actId="207"/>
        <pc:sldMkLst>
          <pc:docMk/>
          <pc:sldMk cId="1953081066" sldId="1021"/>
        </pc:sldMkLst>
        <pc:spChg chg="add del mod ord">
          <ac:chgData name="Nana Hemer" userId="8ad88aea-3351-4e5a-99dc-3e97e9f13c81" providerId="ADAL" clId="{1D2A0942-FA54-5FF4-8705-5724F06D25D2}" dt="2026-08-25T13:39:43.104" v="698" actId="478"/>
          <ac:spMkLst>
            <pc:docMk/>
            <pc:sldMk cId="1953081066" sldId="1021"/>
            <ac:spMk id="3" creationId="{D0BE4E00-F7FC-C000-33C4-13DD563254CA}"/>
          </ac:spMkLst>
        </pc:spChg>
        <pc:spChg chg="mod ord">
          <ac:chgData name="Nana Hemer" userId="8ad88aea-3351-4e5a-99dc-3e97e9f13c81" providerId="ADAL" clId="{1D2A0942-FA54-5FF4-8705-5724F06D25D2}" dt="2026-08-25T13:39:51.745" v="701" actId="700"/>
          <ac:spMkLst>
            <pc:docMk/>
            <pc:sldMk cId="1953081066" sldId="1021"/>
            <ac:spMk id="4" creationId="{12958E84-5D0B-F23E-41E2-84008460EAA2}"/>
          </ac:spMkLst>
        </pc:spChg>
        <pc:spChg chg="mod">
          <ac:chgData name="Nana Hemer" userId="8ad88aea-3351-4e5a-99dc-3e97e9f13c81" providerId="ADAL" clId="{1D2A0942-FA54-5FF4-8705-5724F06D25D2}" dt="2026-08-25T13:40:47.824" v="713" actId="207"/>
          <ac:spMkLst>
            <pc:docMk/>
            <pc:sldMk cId="1953081066" sldId="1021"/>
            <ac:spMk id="5" creationId="{C61F8192-708D-DF59-555D-BC6A63D2C57F}"/>
          </ac:spMkLst>
        </pc:spChg>
        <pc:spChg chg="mod">
          <ac:chgData name="Nana Hemer" userId="8ad88aea-3351-4e5a-99dc-3e97e9f13c81" providerId="ADAL" clId="{1D2A0942-FA54-5FF4-8705-5724F06D25D2}" dt="2026-08-25T13:40:44.800" v="712" actId="207"/>
          <ac:spMkLst>
            <pc:docMk/>
            <pc:sldMk cId="1953081066" sldId="1021"/>
            <ac:spMk id="6" creationId="{C9F42C5F-BD34-96D4-8B0A-6EC5A34DA910}"/>
          </ac:spMkLst>
        </pc:spChg>
        <pc:spChg chg="add del mod ord">
          <ac:chgData name="Nana Hemer" userId="8ad88aea-3351-4e5a-99dc-3e97e9f13c81" providerId="ADAL" clId="{1D2A0942-FA54-5FF4-8705-5724F06D25D2}" dt="2026-08-25T13:39:44.186" v="699" actId="478"/>
          <ac:spMkLst>
            <pc:docMk/>
            <pc:sldMk cId="1953081066" sldId="1021"/>
            <ac:spMk id="7" creationId="{6F5A4528-5DB3-ED99-9B21-6DAB341842F5}"/>
          </ac:spMkLst>
        </pc:spChg>
        <pc:spChg chg="add del mod ord">
          <ac:chgData name="Nana Hemer" userId="8ad88aea-3351-4e5a-99dc-3e97e9f13c81" providerId="ADAL" clId="{1D2A0942-FA54-5FF4-8705-5724F06D25D2}" dt="2026-08-25T13:39:51.745" v="701" actId="700"/>
          <ac:spMkLst>
            <pc:docMk/>
            <pc:sldMk cId="1953081066" sldId="1021"/>
            <ac:spMk id="8" creationId="{28B4CFF5-0E49-D799-14FE-B8FB482FF1B0}"/>
          </ac:spMkLst>
        </pc:spChg>
        <pc:spChg chg="mod">
          <ac:chgData name="Nana Hemer" userId="8ad88aea-3351-4e5a-99dc-3e97e9f13c81" providerId="ADAL" clId="{1D2A0942-FA54-5FF4-8705-5724F06D25D2}" dt="2026-08-25T13:40:41.872" v="711" actId="207"/>
          <ac:spMkLst>
            <pc:docMk/>
            <pc:sldMk cId="1953081066" sldId="1021"/>
            <ac:spMk id="9" creationId="{838F3E9C-A73A-20E8-6691-5515C241F2C3}"/>
          </ac:spMkLst>
        </pc:spChg>
        <pc:spChg chg="add del mod ord">
          <ac:chgData name="Nana Hemer" userId="8ad88aea-3351-4e5a-99dc-3e97e9f13c81" providerId="ADAL" clId="{1D2A0942-FA54-5FF4-8705-5724F06D25D2}" dt="2026-08-25T13:39:51.745" v="701" actId="700"/>
          <ac:spMkLst>
            <pc:docMk/>
            <pc:sldMk cId="1953081066" sldId="1021"/>
            <ac:spMk id="10" creationId="{D8F2EFD4-1764-AB8E-4D7D-6F37AA4D226B}"/>
          </ac:spMkLst>
        </pc:spChg>
        <pc:picChg chg="add mod">
          <ac:chgData name="Nana Hemer" userId="8ad88aea-3351-4e5a-99dc-3e97e9f13c81" providerId="ADAL" clId="{1D2A0942-FA54-5FF4-8705-5724F06D25D2}" dt="2026-08-25T13:40:21.801" v="709" actId="1076"/>
          <ac:picMkLst>
            <pc:docMk/>
            <pc:sldMk cId="1953081066" sldId="1021"/>
            <ac:picMk id="2" creationId="{973F0332-4AB2-A5AA-222B-D04BF7E00A3B}"/>
          </ac:picMkLst>
        </pc:picChg>
      </pc:sldChg>
      <pc:sldChg chg="addSp delSp modSp add mod modClrScheme chgLayout modNotesTx">
        <pc:chgData name="Nana Hemer" userId="8ad88aea-3351-4e5a-99dc-3e97e9f13c81" providerId="ADAL" clId="{1D2A0942-FA54-5FF4-8705-5724F06D25D2}" dt="2026-08-25T13:40:58.850" v="714" actId="20577"/>
        <pc:sldMkLst>
          <pc:docMk/>
          <pc:sldMk cId="2534738403" sldId="1022"/>
        </pc:sldMkLst>
        <pc:spChg chg="add del mod ord">
          <ac:chgData name="Nana Hemer" userId="8ad88aea-3351-4e5a-99dc-3e97e9f13c81" providerId="ADAL" clId="{1D2A0942-FA54-5FF4-8705-5724F06D25D2}" dt="2026-08-25T13:39:27.279" v="695" actId="478"/>
          <ac:spMkLst>
            <pc:docMk/>
            <pc:sldMk cId="2534738403" sldId="1022"/>
            <ac:spMk id="2" creationId="{B7AF6B88-CF46-5C7A-141C-8D42C61F096F}"/>
          </ac:spMkLst>
        </pc:spChg>
        <pc:spChg chg="mod ord">
          <ac:chgData name="Nana Hemer" userId="8ad88aea-3351-4e5a-99dc-3e97e9f13c81" providerId="ADAL" clId="{1D2A0942-FA54-5FF4-8705-5724F06D25D2}" dt="2026-08-25T13:39:25.201" v="694" actId="700"/>
          <ac:spMkLst>
            <pc:docMk/>
            <pc:sldMk cId="2534738403" sldId="1022"/>
            <ac:spMk id="4" creationId="{B7E3D5C5-8791-3500-E6BD-D5472B815B21}"/>
          </ac:spMkLst>
        </pc:spChg>
        <pc:spChg chg="mod ord">
          <ac:chgData name="Nana Hemer" userId="8ad88aea-3351-4e5a-99dc-3e97e9f13c81" providerId="ADAL" clId="{1D2A0942-FA54-5FF4-8705-5724F06D25D2}" dt="2026-08-25T13:39:32.449" v="696" actId="207"/>
          <ac:spMkLst>
            <pc:docMk/>
            <pc:sldMk cId="2534738403" sldId="1022"/>
            <ac:spMk id="5" creationId="{37921657-F211-ADF8-FCD4-8A76AF67C8FF}"/>
          </ac:spMkLst>
        </pc:spChg>
      </pc:sldChg>
      <pc:sldChg chg="new del">
        <pc:chgData name="Nana Hemer" userId="8ad88aea-3351-4e5a-99dc-3e97e9f13c81" providerId="ADAL" clId="{1D2A0942-FA54-5FF4-8705-5724F06D25D2}" dt="2026-08-25T13:42:41.609" v="722" actId="680"/>
        <pc:sldMkLst>
          <pc:docMk/>
          <pc:sldMk cId="170652576" sldId="1023"/>
        </pc:sldMkLst>
      </pc:sldChg>
      <pc:sldChg chg="new del">
        <pc:chgData name="Nana Hemer" userId="8ad88aea-3351-4e5a-99dc-3e97e9f13c81" providerId="ADAL" clId="{1D2A0942-FA54-5FF4-8705-5724F06D25D2}" dt="2026-08-25T13:42:34.998" v="718" actId="2696"/>
        <pc:sldMkLst>
          <pc:docMk/>
          <pc:sldMk cId="881399102" sldId="1023"/>
        </pc:sldMkLst>
      </pc:sldChg>
      <pc:sldChg chg="new del">
        <pc:chgData name="Nana Hemer" userId="8ad88aea-3351-4e5a-99dc-3e97e9f13c81" providerId="ADAL" clId="{1D2A0942-FA54-5FF4-8705-5724F06D25D2}" dt="2026-08-25T13:42:38.373" v="720" actId="680"/>
        <pc:sldMkLst>
          <pc:docMk/>
          <pc:sldMk cId="2064181384" sldId="1023"/>
        </pc:sldMkLst>
      </pc:sldChg>
      <pc:sldChg chg="modSp new del mod">
        <pc:chgData name="Nana Hemer" userId="8ad88aea-3351-4e5a-99dc-3e97e9f13c81" providerId="ADAL" clId="{1D2A0942-FA54-5FF4-8705-5724F06D25D2}" dt="2026-08-25T13:42:50.756" v="739" actId="680"/>
        <pc:sldMkLst>
          <pc:docMk/>
          <pc:sldMk cId="2422021351" sldId="1023"/>
        </pc:sldMkLst>
        <pc:spChg chg="mod">
          <ac:chgData name="Nana Hemer" userId="8ad88aea-3351-4e5a-99dc-3e97e9f13c81" providerId="ADAL" clId="{1D2A0942-FA54-5FF4-8705-5724F06D25D2}" dt="2026-08-25T13:42:50.068" v="738" actId="20577"/>
          <ac:spMkLst>
            <pc:docMk/>
            <pc:sldMk cId="2422021351" sldId="1023"/>
            <ac:spMk id="4" creationId="{4BD517B6-B06F-A15D-3128-6FB1B1B441FD}"/>
          </ac:spMkLst>
        </pc:spChg>
      </pc:sldChg>
      <pc:sldChg chg="new">
        <pc:chgData name="Nana Hemer" userId="8ad88aea-3351-4e5a-99dc-3e97e9f13c81" providerId="ADAL" clId="{1D2A0942-FA54-5FF4-8705-5724F06D25D2}" dt="2026-08-25T13:42:53.216" v="740" actId="680"/>
        <pc:sldMkLst>
          <pc:docMk/>
          <pc:sldMk cId="2469447303" sldId="1023"/>
        </pc:sldMkLst>
      </pc:sldChg>
      <pc:sldMasterChg chg="modSldLayout sldLayoutOrd">
        <pc:chgData name="Nana Hemer" userId="8ad88aea-3351-4e5a-99dc-3e97e9f13c81" providerId="ADAL" clId="{1D2A0942-FA54-5FF4-8705-5724F06D25D2}" dt="2026-08-25T13:37:04.347" v="663" actId="2711"/>
        <pc:sldMasterMkLst>
          <pc:docMk/>
          <pc:sldMasterMk cId="379880285" sldId="2147483716"/>
        </pc:sldMasterMkLst>
        <pc:sldLayoutChg chg="modSp mod">
          <pc:chgData name="Nana Hemer" userId="8ad88aea-3351-4e5a-99dc-3e97e9f13c81" providerId="ADAL" clId="{1D2A0942-FA54-5FF4-8705-5724F06D25D2}" dt="2026-08-25T13:37:04.347" v="663" actId="2711"/>
          <pc:sldLayoutMkLst>
            <pc:docMk/>
            <pc:sldMasterMk cId="379880285" sldId="2147483716"/>
            <pc:sldLayoutMk cId="3333650102" sldId="2147483732"/>
          </pc:sldLayoutMkLst>
          <pc:spChg chg="mod">
            <ac:chgData name="Nana Hemer" userId="8ad88aea-3351-4e5a-99dc-3e97e9f13c81" providerId="ADAL" clId="{1D2A0942-FA54-5FF4-8705-5724F06D25D2}" dt="2026-08-03T07:06:58.225" v="228" actId="208"/>
            <ac:spMkLst>
              <pc:docMk/>
              <pc:sldMasterMk cId="379880285" sldId="2147483716"/>
              <pc:sldLayoutMk cId="3333650102" sldId="2147483732"/>
              <ac:spMk id="6" creationId="{3B16F215-F71D-21DB-EFE1-823EB364E088}"/>
            </ac:spMkLst>
          </pc:spChg>
          <pc:spChg chg="mod">
            <ac:chgData name="Nana Hemer" userId="8ad88aea-3351-4e5a-99dc-3e97e9f13c81" providerId="ADAL" clId="{1D2A0942-FA54-5FF4-8705-5724F06D25D2}" dt="2026-08-25T13:37:04.347" v="663" actId="2711"/>
            <ac:spMkLst>
              <pc:docMk/>
              <pc:sldMasterMk cId="379880285" sldId="2147483716"/>
              <pc:sldLayoutMk cId="3333650102" sldId="2147483732"/>
              <ac:spMk id="10" creationId="{A12D7670-70B5-FEC9-D5BF-8A296BF0672F}"/>
            </ac:spMkLst>
          </pc:spChg>
        </pc:sldLayoutChg>
        <pc:sldLayoutChg chg="ord">
          <pc:chgData name="Nana Hemer" userId="8ad88aea-3351-4e5a-99dc-3e97e9f13c81" providerId="ADAL" clId="{1D2A0942-FA54-5FF4-8705-5724F06D25D2}" dt="2026-08-03T06:54:27.217" v="138" actId="20578"/>
          <pc:sldLayoutMkLst>
            <pc:docMk/>
            <pc:sldMasterMk cId="379880285" sldId="2147483716"/>
            <pc:sldLayoutMk cId="2485023388" sldId="2147483736"/>
          </pc:sldLayoutMkLst>
        </pc:sldLayoutChg>
        <pc:sldLayoutChg chg="modSp mod">
          <pc:chgData name="Nana Hemer" userId="8ad88aea-3351-4e5a-99dc-3e97e9f13c81" providerId="ADAL" clId="{1D2A0942-FA54-5FF4-8705-5724F06D25D2}" dt="2026-08-03T06:48:09.191" v="82" actId="207"/>
          <pc:sldLayoutMkLst>
            <pc:docMk/>
            <pc:sldMasterMk cId="379880285" sldId="2147483716"/>
            <pc:sldLayoutMk cId="2996415897" sldId="2147483737"/>
          </pc:sldLayoutMkLst>
          <pc:picChg chg="mod">
            <ac:chgData name="Nana Hemer" userId="8ad88aea-3351-4e5a-99dc-3e97e9f13c81" providerId="ADAL" clId="{1D2A0942-FA54-5FF4-8705-5724F06D25D2}" dt="2026-08-03T06:48:09.191" v="82" actId="207"/>
            <ac:picMkLst>
              <pc:docMk/>
              <pc:sldMasterMk cId="379880285" sldId="2147483716"/>
              <pc:sldLayoutMk cId="2996415897" sldId="2147483737"/>
              <ac:picMk id="7" creationId="{8716CB60-0E2E-15FA-93C0-7BCEDC2988A6}"/>
            </ac:picMkLst>
          </pc:picChg>
        </pc:sldLayoutChg>
        <pc:sldLayoutChg chg="modSp mod">
          <pc:chgData name="Nana Hemer" userId="8ad88aea-3351-4e5a-99dc-3e97e9f13c81" providerId="ADAL" clId="{1D2A0942-FA54-5FF4-8705-5724F06D25D2}" dt="2026-08-03T06:47:53.069" v="79" actId="207"/>
          <pc:sldLayoutMkLst>
            <pc:docMk/>
            <pc:sldMasterMk cId="379880285" sldId="2147483716"/>
            <pc:sldLayoutMk cId="2912319566" sldId="2147483738"/>
          </pc:sldLayoutMkLst>
          <pc:picChg chg="mod">
            <ac:chgData name="Nana Hemer" userId="8ad88aea-3351-4e5a-99dc-3e97e9f13c81" providerId="ADAL" clId="{1D2A0942-FA54-5FF4-8705-5724F06D25D2}" dt="2026-08-03T06:47:53.069" v="79" actId="207"/>
            <ac:picMkLst>
              <pc:docMk/>
              <pc:sldMasterMk cId="379880285" sldId="2147483716"/>
              <pc:sldLayoutMk cId="2912319566" sldId="2147483738"/>
              <ac:picMk id="6" creationId="{61087BF9-B0F0-5999-F8DB-A303DB27C0D2}"/>
            </ac:picMkLst>
          </pc:picChg>
        </pc:sldLayoutChg>
        <pc:sldLayoutChg chg="addSp delSp modSp mod">
          <pc:chgData name="Nana Hemer" userId="8ad88aea-3351-4e5a-99dc-3e97e9f13c81" providerId="ADAL" clId="{1D2A0942-FA54-5FF4-8705-5724F06D25D2}" dt="2026-08-03T06:52:33.011" v="131" actId="12"/>
          <pc:sldLayoutMkLst>
            <pc:docMk/>
            <pc:sldMasterMk cId="379880285" sldId="2147483716"/>
            <pc:sldLayoutMk cId="3286630832" sldId="2147483743"/>
          </pc:sldLayoutMkLst>
          <pc:spChg chg="add del mod">
            <ac:chgData name="Nana Hemer" userId="8ad88aea-3351-4e5a-99dc-3e97e9f13c81" providerId="ADAL" clId="{1D2A0942-FA54-5FF4-8705-5724F06D25D2}" dt="2026-08-03T06:50:23.771" v="114" actId="207"/>
            <ac:spMkLst>
              <pc:docMk/>
              <pc:sldMasterMk cId="379880285" sldId="2147483716"/>
              <pc:sldLayoutMk cId="3286630832" sldId="2147483743"/>
              <ac:spMk id="3" creationId="{6D728A7A-8752-B5B5-7067-C5E65C5C39E8}"/>
            </ac:spMkLst>
          </pc:spChg>
          <pc:spChg chg="mod">
            <ac:chgData name="Nana Hemer" userId="8ad88aea-3351-4e5a-99dc-3e97e9f13c81" providerId="ADAL" clId="{1D2A0942-FA54-5FF4-8705-5724F06D25D2}" dt="2026-08-03T06:52:33.011" v="131" actId="12"/>
            <ac:spMkLst>
              <pc:docMk/>
              <pc:sldMasterMk cId="379880285" sldId="2147483716"/>
              <pc:sldLayoutMk cId="3286630832" sldId="2147483743"/>
              <ac:spMk id="4" creationId="{1C5B2ACC-D5E1-B466-1B2F-CC26595B7104}"/>
            </ac:spMkLst>
          </pc:spChg>
          <pc:picChg chg="mod">
            <ac:chgData name="Nana Hemer" userId="8ad88aea-3351-4e5a-99dc-3e97e9f13c81" providerId="ADAL" clId="{1D2A0942-FA54-5FF4-8705-5724F06D25D2}" dt="2026-08-03T06:47:42.633" v="78" actId="207"/>
            <ac:picMkLst>
              <pc:docMk/>
              <pc:sldMasterMk cId="379880285" sldId="2147483716"/>
              <pc:sldLayoutMk cId="3286630832" sldId="2147483743"/>
              <ac:picMk id="13" creationId="{4BD61218-BEB7-0488-1E1E-971C3589921A}"/>
            </ac:picMkLst>
          </pc:picChg>
          <pc:picChg chg="mod">
            <ac:chgData name="Nana Hemer" userId="8ad88aea-3351-4e5a-99dc-3e97e9f13c81" providerId="ADAL" clId="{1D2A0942-FA54-5FF4-8705-5724F06D25D2}" dt="2026-08-03T06:47:42.633" v="78" actId="207"/>
            <ac:picMkLst>
              <pc:docMk/>
              <pc:sldMasterMk cId="379880285" sldId="2147483716"/>
              <pc:sldLayoutMk cId="3286630832" sldId="2147483743"/>
              <ac:picMk id="14" creationId="{176D658C-E821-CB15-78BB-5951DAE3FEAF}"/>
            </ac:picMkLst>
          </pc:picChg>
        </pc:sldLayoutChg>
        <pc:sldLayoutChg chg="modSp mod">
          <pc:chgData name="Nana Hemer" userId="8ad88aea-3351-4e5a-99dc-3e97e9f13c81" providerId="ADAL" clId="{1D2A0942-FA54-5FF4-8705-5724F06D25D2}" dt="2026-08-03T06:48:02.701" v="81" actId="207"/>
          <pc:sldLayoutMkLst>
            <pc:docMk/>
            <pc:sldMasterMk cId="379880285" sldId="2147483716"/>
            <pc:sldLayoutMk cId="3261447059" sldId="2147483748"/>
          </pc:sldLayoutMkLst>
          <pc:picChg chg="mod">
            <ac:chgData name="Nana Hemer" userId="8ad88aea-3351-4e5a-99dc-3e97e9f13c81" providerId="ADAL" clId="{1D2A0942-FA54-5FF4-8705-5724F06D25D2}" dt="2026-08-03T06:48:02.701" v="81" actId="207"/>
            <ac:picMkLst>
              <pc:docMk/>
              <pc:sldMasterMk cId="379880285" sldId="2147483716"/>
              <pc:sldLayoutMk cId="3261447059" sldId="2147483748"/>
              <ac:picMk id="2" creationId="{8595C3BF-EED0-11F4-B81E-9F84CD9896AC}"/>
            </ac:picMkLst>
          </pc:picChg>
        </pc:sldLayoutChg>
        <pc:sldLayoutChg chg="modSp mod">
          <pc:chgData name="Nana Hemer" userId="8ad88aea-3351-4e5a-99dc-3e97e9f13c81" providerId="ADAL" clId="{1D2A0942-FA54-5FF4-8705-5724F06D25D2}" dt="2026-08-03T06:47:56.781" v="80" actId="207"/>
          <pc:sldLayoutMkLst>
            <pc:docMk/>
            <pc:sldMasterMk cId="379880285" sldId="2147483716"/>
            <pc:sldLayoutMk cId="209118400" sldId="2147483749"/>
          </pc:sldLayoutMkLst>
          <pc:picChg chg="mod">
            <ac:chgData name="Nana Hemer" userId="8ad88aea-3351-4e5a-99dc-3e97e9f13c81" providerId="ADAL" clId="{1D2A0942-FA54-5FF4-8705-5724F06D25D2}" dt="2026-08-03T06:47:56.781" v="80" actId="207"/>
            <ac:picMkLst>
              <pc:docMk/>
              <pc:sldMasterMk cId="379880285" sldId="2147483716"/>
              <pc:sldLayoutMk cId="209118400" sldId="2147483749"/>
              <ac:picMk id="2" creationId="{43AE2192-D540-0748-6D22-3D24B7C19D31}"/>
            </ac:picMkLst>
          </pc:picChg>
        </pc:sldLayoutChg>
        <pc:sldLayoutChg chg="modSp mod ord setBg">
          <pc:chgData name="Nana Hemer" userId="8ad88aea-3351-4e5a-99dc-3e97e9f13c81" providerId="ADAL" clId="{1D2A0942-FA54-5FF4-8705-5724F06D25D2}" dt="2026-08-03T06:52:41.574" v="132" actId="12"/>
          <pc:sldLayoutMkLst>
            <pc:docMk/>
            <pc:sldMasterMk cId="379880285" sldId="2147483716"/>
            <pc:sldLayoutMk cId="1840472950" sldId="2147483754"/>
          </pc:sldLayoutMkLst>
          <pc:spChg chg="mod">
            <ac:chgData name="Nana Hemer" userId="8ad88aea-3351-4e5a-99dc-3e97e9f13c81" providerId="ADAL" clId="{1D2A0942-FA54-5FF4-8705-5724F06D25D2}" dt="2026-08-03T06:50:27.665" v="115" actId="207"/>
            <ac:spMkLst>
              <pc:docMk/>
              <pc:sldMasterMk cId="379880285" sldId="2147483716"/>
              <pc:sldLayoutMk cId="1840472950" sldId="2147483754"/>
              <ac:spMk id="3" creationId="{6D728A7A-8752-B5B5-7067-C5E65C5C39E8}"/>
            </ac:spMkLst>
          </pc:spChg>
          <pc:spChg chg="mod">
            <ac:chgData name="Nana Hemer" userId="8ad88aea-3351-4e5a-99dc-3e97e9f13c81" providerId="ADAL" clId="{1D2A0942-FA54-5FF4-8705-5724F06D25D2}" dt="2026-08-03T06:52:41.574" v="132" actId="12"/>
            <ac:spMkLst>
              <pc:docMk/>
              <pc:sldMasterMk cId="379880285" sldId="2147483716"/>
              <pc:sldLayoutMk cId="1840472950" sldId="2147483754"/>
              <ac:spMk id="4" creationId="{1C5B2ACC-D5E1-B466-1B2F-CC26595B7104}"/>
            </ac:spMkLst>
          </pc:spChg>
        </pc:sldLayoutChg>
        <pc:sldLayoutChg chg="addSp delSp modSp mod setBg">
          <pc:chgData name="Nana Hemer" userId="8ad88aea-3351-4e5a-99dc-3e97e9f13c81" providerId="ADAL" clId="{1D2A0942-FA54-5FF4-8705-5724F06D25D2}" dt="2026-08-03T06:52:55.891" v="134" actId="207"/>
          <pc:sldLayoutMkLst>
            <pc:docMk/>
            <pc:sldMasterMk cId="379880285" sldId="2147483716"/>
            <pc:sldLayoutMk cId="616227367" sldId="2147483755"/>
          </pc:sldLayoutMkLst>
          <pc:spChg chg="add mod">
            <ac:chgData name="Nana Hemer" userId="8ad88aea-3351-4e5a-99dc-3e97e9f13c81" providerId="ADAL" clId="{1D2A0942-FA54-5FF4-8705-5724F06D25D2}" dt="2026-08-03T06:51:32.005" v="123" actId="207"/>
            <ac:spMkLst>
              <pc:docMk/>
              <pc:sldMasterMk cId="379880285" sldId="2147483716"/>
              <pc:sldLayoutMk cId="616227367" sldId="2147483755"/>
              <ac:spMk id="8" creationId="{42BB3F3D-57A6-D4E7-D6F6-7160BA0F8CA4}"/>
            </ac:spMkLst>
          </pc:spChg>
          <pc:spChg chg="add mod">
            <ac:chgData name="Nana Hemer" userId="8ad88aea-3351-4e5a-99dc-3e97e9f13c81" providerId="ADAL" clId="{1D2A0942-FA54-5FF4-8705-5724F06D25D2}" dt="2026-08-03T06:52:18.510" v="130" actId="12"/>
            <ac:spMkLst>
              <pc:docMk/>
              <pc:sldMasterMk cId="379880285" sldId="2147483716"/>
              <pc:sldLayoutMk cId="616227367" sldId="2147483755"/>
              <ac:spMk id="10" creationId="{C9FB5FEE-827E-A546-3134-BA26D50479CA}"/>
            </ac:spMkLst>
          </pc:spChg>
          <pc:spChg chg="mod">
            <ac:chgData name="Nana Hemer" userId="8ad88aea-3351-4e5a-99dc-3e97e9f13c81" providerId="ADAL" clId="{1D2A0942-FA54-5FF4-8705-5724F06D25D2}" dt="2026-08-03T06:49:05.137" v="89" actId="1076"/>
            <ac:spMkLst>
              <pc:docMk/>
              <pc:sldMasterMk cId="379880285" sldId="2147483716"/>
              <pc:sldLayoutMk cId="616227367" sldId="2147483755"/>
              <ac:spMk id="12" creationId="{670E8176-C23E-9716-9D76-8B30C9DA02AC}"/>
            </ac:spMkLst>
          </pc:spChg>
          <pc:picChg chg="mod">
            <ac:chgData name="Nana Hemer" userId="8ad88aea-3351-4e5a-99dc-3e97e9f13c81" providerId="ADAL" clId="{1D2A0942-FA54-5FF4-8705-5724F06D25D2}" dt="2026-08-03T06:52:55.891" v="134" actId="207"/>
            <ac:picMkLst>
              <pc:docMk/>
              <pc:sldMasterMk cId="379880285" sldId="2147483716"/>
              <pc:sldLayoutMk cId="616227367" sldId="2147483755"/>
              <ac:picMk id="9" creationId="{9420E8BE-AEAA-F34A-C4B9-433BA5268FEE}"/>
            </ac:picMkLst>
          </pc:picChg>
          <pc:picChg chg="mod">
            <ac:chgData name="Nana Hemer" userId="8ad88aea-3351-4e5a-99dc-3e97e9f13c81" providerId="ADAL" clId="{1D2A0942-FA54-5FF4-8705-5724F06D25D2}" dt="2026-08-03T06:51:18.450" v="121" actId="207"/>
            <ac:picMkLst>
              <pc:docMk/>
              <pc:sldMasterMk cId="379880285" sldId="2147483716"/>
              <pc:sldLayoutMk cId="616227367" sldId="2147483755"/>
              <ac:picMk id="13" creationId="{4BD61218-BEB7-0488-1E1E-971C3589921A}"/>
            </ac:picMkLst>
          </pc:picChg>
          <pc:picChg chg="mod">
            <ac:chgData name="Nana Hemer" userId="8ad88aea-3351-4e5a-99dc-3e97e9f13c81" providerId="ADAL" clId="{1D2A0942-FA54-5FF4-8705-5724F06D25D2}" dt="2026-08-03T06:51:18.450" v="121" actId="207"/>
            <ac:picMkLst>
              <pc:docMk/>
              <pc:sldMasterMk cId="379880285" sldId="2147483716"/>
              <pc:sldLayoutMk cId="616227367" sldId="2147483755"/>
              <ac:picMk id="14" creationId="{176D658C-E821-CB15-78BB-5951DAE3FEAF}"/>
            </ac:picMkLst>
          </pc:picChg>
        </pc:sldLayoutChg>
        <pc:sldLayoutChg chg="modSp mod setBg">
          <pc:chgData name="Nana Hemer" userId="8ad88aea-3351-4e5a-99dc-3e97e9f13c81" providerId="ADAL" clId="{1D2A0942-FA54-5FF4-8705-5724F06D25D2}" dt="2026-08-03T06:52:52.082" v="133" actId="207"/>
          <pc:sldLayoutMkLst>
            <pc:docMk/>
            <pc:sldMasterMk cId="379880285" sldId="2147483716"/>
            <pc:sldLayoutMk cId="383715025" sldId="2147483757"/>
          </pc:sldLayoutMkLst>
          <pc:spChg chg="mod">
            <ac:chgData name="Nana Hemer" userId="8ad88aea-3351-4e5a-99dc-3e97e9f13c81" providerId="ADAL" clId="{1D2A0942-FA54-5FF4-8705-5724F06D25D2}" dt="2026-08-03T06:52:03.198" v="128" actId="207"/>
            <ac:spMkLst>
              <pc:docMk/>
              <pc:sldMasterMk cId="379880285" sldId="2147483716"/>
              <pc:sldLayoutMk cId="383715025" sldId="2147483757"/>
              <ac:spMk id="8" creationId="{42BB3F3D-57A6-D4E7-D6F6-7160BA0F8CA4}"/>
            </ac:spMkLst>
          </pc:spChg>
          <pc:spChg chg="mod">
            <ac:chgData name="Nana Hemer" userId="8ad88aea-3351-4e5a-99dc-3e97e9f13c81" providerId="ADAL" clId="{1D2A0942-FA54-5FF4-8705-5724F06D25D2}" dt="2026-08-03T06:52:10.723" v="129" actId="12"/>
            <ac:spMkLst>
              <pc:docMk/>
              <pc:sldMasterMk cId="379880285" sldId="2147483716"/>
              <pc:sldLayoutMk cId="383715025" sldId="2147483757"/>
              <ac:spMk id="10" creationId="{C9FB5FEE-827E-A546-3134-BA26D50479CA}"/>
            </ac:spMkLst>
          </pc:spChg>
          <pc:picChg chg="mod">
            <ac:chgData name="Nana Hemer" userId="8ad88aea-3351-4e5a-99dc-3e97e9f13c81" providerId="ADAL" clId="{1D2A0942-FA54-5FF4-8705-5724F06D25D2}" dt="2026-08-03T06:52:52.082" v="133" actId="207"/>
            <ac:picMkLst>
              <pc:docMk/>
              <pc:sldMasterMk cId="379880285" sldId="2147483716"/>
              <pc:sldLayoutMk cId="383715025" sldId="2147483757"/>
              <ac:picMk id="9" creationId="{9420E8BE-AEAA-F34A-C4B9-433BA5268FEE}"/>
            </ac:picMkLst>
          </pc:picChg>
          <pc:picChg chg="mod">
            <ac:chgData name="Nana Hemer" userId="8ad88aea-3351-4e5a-99dc-3e97e9f13c81" providerId="ADAL" clId="{1D2A0942-FA54-5FF4-8705-5724F06D25D2}" dt="2026-08-03T06:51:57.541" v="126" actId="207"/>
            <ac:picMkLst>
              <pc:docMk/>
              <pc:sldMasterMk cId="379880285" sldId="2147483716"/>
              <pc:sldLayoutMk cId="383715025" sldId="2147483757"/>
              <ac:picMk id="13" creationId="{4BD61218-BEB7-0488-1E1E-971C3589921A}"/>
            </ac:picMkLst>
          </pc:picChg>
          <pc:picChg chg="mod">
            <ac:chgData name="Nana Hemer" userId="8ad88aea-3351-4e5a-99dc-3e97e9f13c81" providerId="ADAL" clId="{1D2A0942-FA54-5FF4-8705-5724F06D25D2}" dt="2026-08-03T06:51:57.541" v="126" actId="207"/>
            <ac:picMkLst>
              <pc:docMk/>
              <pc:sldMasterMk cId="379880285" sldId="2147483716"/>
              <pc:sldLayoutMk cId="383715025" sldId="2147483757"/>
              <ac:picMk id="14" creationId="{176D658C-E821-CB15-78BB-5951DAE3FEAF}"/>
            </ac:picMkLst>
          </pc:picChg>
        </pc:sldLayoutChg>
        <pc:sldLayoutChg chg="modSp mod setBg">
          <pc:chgData name="Nana Hemer" userId="8ad88aea-3351-4e5a-99dc-3e97e9f13c81" providerId="ADAL" clId="{1D2A0942-FA54-5FF4-8705-5724F06D25D2}" dt="2026-08-03T06:54:05.883" v="137" actId="12"/>
          <pc:sldLayoutMkLst>
            <pc:docMk/>
            <pc:sldMasterMk cId="379880285" sldId="2147483716"/>
            <pc:sldLayoutMk cId="821675631" sldId="2147483758"/>
          </pc:sldLayoutMkLst>
          <pc:spChg chg="mod">
            <ac:chgData name="Nana Hemer" userId="8ad88aea-3351-4e5a-99dc-3e97e9f13c81" providerId="ADAL" clId="{1D2A0942-FA54-5FF4-8705-5724F06D25D2}" dt="2026-08-03T06:53:47.982" v="136" actId="207"/>
            <ac:spMkLst>
              <pc:docMk/>
              <pc:sldMasterMk cId="379880285" sldId="2147483716"/>
              <pc:sldLayoutMk cId="821675631" sldId="2147483758"/>
              <ac:spMk id="3" creationId="{6D728A7A-8752-B5B5-7067-C5E65C5C39E8}"/>
            </ac:spMkLst>
          </pc:spChg>
          <pc:spChg chg="mod">
            <ac:chgData name="Nana Hemer" userId="8ad88aea-3351-4e5a-99dc-3e97e9f13c81" providerId="ADAL" clId="{1D2A0942-FA54-5FF4-8705-5724F06D25D2}" dt="2026-08-03T06:54:05.883" v="137" actId="12"/>
            <ac:spMkLst>
              <pc:docMk/>
              <pc:sldMasterMk cId="379880285" sldId="2147483716"/>
              <pc:sldLayoutMk cId="821675631" sldId="2147483758"/>
              <ac:spMk id="4" creationId="{1C5B2ACC-D5E1-B466-1B2F-CC26595B7104}"/>
            </ac:spMkLst>
          </pc:spChg>
        </pc:sldLayoutChg>
        <pc:sldLayoutChg chg="modSp mod setBg">
          <pc:chgData name="Nana Hemer" userId="8ad88aea-3351-4e5a-99dc-3e97e9f13c81" providerId="ADAL" clId="{1D2A0942-FA54-5FF4-8705-5724F06D25D2}" dt="2026-08-03T07:04:27.471" v="197" actId="1076"/>
          <pc:sldLayoutMkLst>
            <pc:docMk/>
            <pc:sldMasterMk cId="379880285" sldId="2147483716"/>
            <pc:sldLayoutMk cId="2740050983" sldId="2147483759"/>
          </pc:sldLayoutMkLst>
          <pc:spChg chg="mod">
            <ac:chgData name="Nana Hemer" userId="8ad88aea-3351-4e5a-99dc-3e97e9f13c81" providerId="ADAL" clId="{1D2A0942-FA54-5FF4-8705-5724F06D25D2}" dt="2026-08-03T07:04:27.471" v="197" actId="1076"/>
            <ac:spMkLst>
              <pc:docMk/>
              <pc:sldMasterMk cId="379880285" sldId="2147483716"/>
              <pc:sldLayoutMk cId="2740050983" sldId="2147483759"/>
              <ac:spMk id="7" creationId="{D547E839-A414-2BA2-8788-686DE5998CBC}"/>
            </ac:spMkLst>
          </pc:spChg>
          <pc:spChg chg="mod">
            <ac:chgData name="Nana Hemer" userId="8ad88aea-3351-4e5a-99dc-3e97e9f13c81" providerId="ADAL" clId="{1D2A0942-FA54-5FF4-8705-5724F06D25D2}" dt="2026-08-03T07:04:27.471" v="197" actId="1076"/>
            <ac:spMkLst>
              <pc:docMk/>
              <pc:sldMasterMk cId="379880285" sldId="2147483716"/>
              <pc:sldLayoutMk cId="2740050983" sldId="2147483759"/>
              <ac:spMk id="8" creationId="{A7D3F01D-89AA-11B4-A288-17DF34992488}"/>
            </ac:spMkLst>
          </pc:spChg>
        </pc:sldLayoutChg>
        <pc:sldLayoutChg chg="addSp delSp modSp mod">
          <pc:chgData name="Nana Hemer" userId="8ad88aea-3351-4e5a-99dc-3e97e9f13c81" providerId="ADAL" clId="{1D2A0942-FA54-5FF4-8705-5724F06D25D2}" dt="2026-08-03T07:04:33.560" v="199"/>
          <pc:sldLayoutMkLst>
            <pc:docMk/>
            <pc:sldMasterMk cId="379880285" sldId="2147483716"/>
            <pc:sldLayoutMk cId="3630901890" sldId="2147483760"/>
          </pc:sldLayoutMkLst>
          <pc:spChg chg="add mod">
            <ac:chgData name="Nana Hemer" userId="8ad88aea-3351-4e5a-99dc-3e97e9f13c81" providerId="ADAL" clId="{1D2A0942-FA54-5FF4-8705-5724F06D25D2}" dt="2026-08-03T07:04:33.560" v="199"/>
            <ac:spMkLst>
              <pc:docMk/>
              <pc:sldMasterMk cId="379880285" sldId="2147483716"/>
              <pc:sldLayoutMk cId="3630901890" sldId="2147483760"/>
              <ac:spMk id="7" creationId="{D3A40C38-2762-2689-A7BE-13A467EC937B}"/>
            </ac:spMkLst>
          </pc:spChg>
          <pc:spChg chg="add mod">
            <ac:chgData name="Nana Hemer" userId="8ad88aea-3351-4e5a-99dc-3e97e9f13c81" providerId="ADAL" clId="{1D2A0942-FA54-5FF4-8705-5724F06D25D2}" dt="2026-08-03T07:04:33.560" v="199"/>
            <ac:spMkLst>
              <pc:docMk/>
              <pc:sldMasterMk cId="379880285" sldId="2147483716"/>
              <pc:sldLayoutMk cId="3630901890" sldId="2147483760"/>
              <ac:spMk id="8" creationId="{4EE986E4-2D78-5F41-0960-E23CBFB0CA41}"/>
            </ac:spMkLst>
          </pc:spChg>
        </pc:sldLayoutChg>
        <pc:sldLayoutChg chg="addSp delSp modSp mod">
          <pc:chgData name="Nana Hemer" userId="8ad88aea-3351-4e5a-99dc-3e97e9f13c81" providerId="ADAL" clId="{1D2A0942-FA54-5FF4-8705-5724F06D25D2}" dt="2026-08-03T07:04:37.630" v="203"/>
          <pc:sldLayoutMkLst>
            <pc:docMk/>
            <pc:sldMasterMk cId="379880285" sldId="2147483716"/>
            <pc:sldLayoutMk cId="1947890716" sldId="2147483761"/>
          </pc:sldLayoutMkLst>
          <pc:spChg chg="add mod">
            <ac:chgData name="Nana Hemer" userId="8ad88aea-3351-4e5a-99dc-3e97e9f13c81" providerId="ADAL" clId="{1D2A0942-FA54-5FF4-8705-5724F06D25D2}" dt="2026-08-03T07:04:37.630" v="203"/>
            <ac:spMkLst>
              <pc:docMk/>
              <pc:sldMasterMk cId="379880285" sldId="2147483716"/>
              <pc:sldLayoutMk cId="1947890716" sldId="2147483761"/>
              <ac:spMk id="9" creationId="{CAA2EA24-605F-3204-D65A-45D6DF0B55A6}"/>
            </ac:spMkLst>
          </pc:spChg>
          <pc:spChg chg="add mod">
            <ac:chgData name="Nana Hemer" userId="8ad88aea-3351-4e5a-99dc-3e97e9f13c81" providerId="ADAL" clId="{1D2A0942-FA54-5FF4-8705-5724F06D25D2}" dt="2026-08-03T07:04:37.630" v="203"/>
            <ac:spMkLst>
              <pc:docMk/>
              <pc:sldMasterMk cId="379880285" sldId="2147483716"/>
              <pc:sldLayoutMk cId="1947890716" sldId="2147483761"/>
              <ac:spMk id="10" creationId="{984D1283-E13D-BB34-35FD-EB94DFB9B53C}"/>
            </ac:spMkLst>
          </pc:spChg>
          <pc:picChg chg="mod">
            <ac:chgData name="Nana Hemer" userId="8ad88aea-3351-4e5a-99dc-3e97e9f13c81" providerId="ADAL" clId="{1D2A0942-FA54-5FF4-8705-5724F06D25D2}" dt="2026-08-03T07:04:17.182" v="193" actId="1076"/>
            <ac:picMkLst>
              <pc:docMk/>
              <pc:sldMasterMk cId="379880285" sldId="2147483716"/>
              <pc:sldLayoutMk cId="1947890716" sldId="2147483761"/>
              <ac:picMk id="16" creationId="{3BBD17FA-993C-29AF-D00A-7C9CB84DF55C}"/>
            </ac:picMkLst>
          </pc:picChg>
        </pc:sldLayoutChg>
        <pc:sldLayoutChg chg="modSp mod ord setBg">
          <pc:chgData name="Nana Hemer" userId="8ad88aea-3351-4e5a-99dc-3e97e9f13c81" providerId="ADAL" clId="{1D2A0942-FA54-5FF4-8705-5724F06D25D2}" dt="2026-08-03T07:05:49.256" v="215" actId="207"/>
          <pc:sldLayoutMkLst>
            <pc:docMk/>
            <pc:sldMasterMk cId="379880285" sldId="2147483716"/>
            <pc:sldLayoutMk cId="834360649" sldId="2147483762"/>
          </pc:sldLayoutMkLst>
          <pc:spChg chg="mod">
            <ac:chgData name="Nana Hemer" userId="8ad88aea-3351-4e5a-99dc-3e97e9f13c81" providerId="ADAL" clId="{1D2A0942-FA54-5FF4-8705-5724F06D25D2}" dt="2026-08-03T07:05:24.116" v="210" actId="207"/>
            <ac:spMkLst>
              <pc:docMk/>
              <pc:sldMasterMk cId="379880285" sldId="2147483716"/>
              <pc:sldLayoutMk cId="834360649" sldId="2147483762"/>
              <ac:spMk id="7" creationId="{D547E839-A414-2BA2-8788-686DE5998CBC}"/>
            </ac:spMkLst>
          </pc:spChg>
          <pc:spChg chg="mod">
            <ac:chgData name="Nana Hemer" userId="8ad88aea-3351-4e5a-99dc-3e97e9f13c81" providerId="ADAL" clId="{1D2A0942-FA54-5FF4-8705-5724F06D25D2}" dt="2026-08-03T07:05:25.602" v="211" actId="207"/>
            <ac:spMkLst>
              <pc:docMk/>
              <pc:sldMasterMk cId="379880285" sldId="2147483716"/>
              <pc:sldLayoutMk cId="834360649" sldId="2147483762"/>
              <ac:spMk id="8" creationId="{A7D3F01D-89AA-11B4-A288-17DF34992488}"/>
            </ac:spMkLst>
          </pc:spChg>
          <pc:picChg chg="mod">
            <ac:chgData name="Nana Hemer" userId="8ad88aea-3351-4e5a-99dc-3e97e9f13c81" providerId="ADAL" clId="{1D2A0942-FA54-5FF4-8705-5724F06D25D2}" dt="2026-08-03T07:05:49.256" v="215" actId="207"/>
            <ac:picMkLst>
              <pc:docMk/>
              <pc:sldMasterMk cId="379880285" sldId="2147483716"/>
              <pc:sldLayoutMk cId="834360649" sldId="2147483762"/>
              <ac:picMk id="16" creationId="{3BBD17FA-993C-29AF-D00A-7C9CB84DF55C}"/>
            </ac:picMkLst>
          </pc:picChg>
          <pc:picChg chg="mod">
            <ac:chgData name="Nana Hemer" userId="8ad88aea-3351-4e5a-99dc-3e97e9f13c81" providerId="ADAL" clId="{1D2A0942-FA54-5FF4-8705-5724F06D25D2}" dt="2026-08-03T07:05:14.384" v="208" actId="207"/>
            <ac:picMkLst>
              <pc:docMk/>
              <pc:sldMasterMk cId="379880285" sldId="2147483716"/>
              <pc:sldLayoutMk cId="834360649" sldId="2147483762"/>
              <ac:picMk id="17" creationId="{3E584B48-58E5-47BC-88DE-28C658830795}"/>
            </ac:picMkLst>
          </pc:picChg>
        </pc:sldLayoutChg>
        <pc:sldLayoutChg chg="addSp delSp modSp mod ord setBg">
          <pc:chgData name="Nana Hemer" userId="8ad88aea-3351-4e5a-99dc-3e97e9f13c81" providerId="ADAL" clId="{1D2A0942-FA54-5FF4-8705-5724F06D25D2}" dt="2026-08-03T07:06:15.700" v="220" actId="207"/>
          <pc:sldLayoutMkLst>
            <pc:docMk/>
            <pc:sldMasterMk cId="379880285" sldId="2147483716"/>
            <pc:sldLayoutMk cId="3043796104" sldId="2147483763"/>
          </pc:sldLayoutMkLst>
          <pc:spChg chg="add mod">
            <ac:chgData name="Nana Hemer" userId="8ad88aea-3351-4e5a-99dc-3e97e9f13c81" providerId="ADAL" clId="{1D2A0942-FA54-5FF4-8705-5724F06D25D2}" dt="2026-08-03T07:06:15.700" v="220" actId="207"/>
            <ac:spMkLst>
              <pc:docMk/>
              <pc:sldMasterMk cId="379880285" sldId="2147483716"/>
              <pc:sldLayoutMk cId="3043796104" sldId="2147483763"/>
              <ac:spMk id="3" creationId="{B44C621D-57BE-5419-8EBE-CB937978F9B8}"/>
            </ac:spMkLst>
          </pc:spChg>
          <pc:spChg chg="add mod">
            <ac:chgData name="Nana Hemer" userId="8ad88aea-3351-4e5a-99dc-3e97e9f13c81" providerId="ADAL" clId="{1D2A0942-FA54-5FF4-8705-5724F06D25D2}" dt="2026-08-03T07:06:07.388" v="219"/>
            <ac:spMkLst>
              <pc:docMk/>
              <pc:sldMasterMk cId="379880285" sldId="2147483716"/>
              <pc:sldLayoutMk cId="3043796104" sldId="2147483763"/>
              <ac:spMk id="4" creationId="{6173FA7C-811B-67DF-9352-8156AE605732}"/>
            </ac:spMkLst>
          </pc:spChg>
          <pc:picChg chg="add mod">
            <ac:chgData name="Nana Hemer" userId="8ad88aea-3351-4e5a-99dc-3e97e9f13c81" providerId="ADAL" clId="{1D2A0942-FA54-5FF4-8705-5724F06D25D2}" dt="2026-08-03T07:06:07.388" v="219"/>
            <ac:picMkLst>
              <pc:docMk/>
              <pc:sldMasterMk cId="379880285" sldId="2147483716"/>
              <pc:sldLayoutMk cId="3043796104" sldId="2147483763"/>
              <ac:picMk id="5" creationId="{0F94B48C-16CE-B27D-0028-29DAB796F932}"/>
            </ac:picMkLst>
          </pc:picChg>
          <pc:picChg chg="mod">
            <ac:chgData name="Nana Hemer" userId="8ad88aea-3351-4e5a-99dc-3e97e9f13c81" providerId="ADAL" clId="{1D2A0942-FA54-5FF4-8705-5724F06D25D2}" dt="2026-08-03T07:05:58.332" v="217" actId="207"/>
            <ac:picMkLst>
              <pc:docMk/>
              <pc:sldMasterMk cId="379880285" sldId="2147483716"/>
              <pc:sldLayoutMk cId="3043796104" sldId="2147483763"/>
              <ac:picMk id="16" creationId="{3BBD17FA-993C-29AF-D00A-7C9CB84DF55C}"/>
            </ac:picMkLst>
          </pc:picChg>
        </pc:sldLayoutChg>
        <pc:sldLayoutChg chg="addSp delSp modSp mod setBg">
          <pc:chgData name="Nana Hemer" userId="8ad88aea-3351-4e5a-99dc-3e97e9f13c81" providerId="ADAL" clId="{1D2A0942-FA54-5FF4-8705-5724F06D25D2}" dt="2026-08-03T07:06:36.881" v="226" actId="207"/>
          <pc:sldLayoutMkLst>
            <pc:docMk/>
            <pc:sldMasterMk cId="379880285" sldId="2147483716"/>
            <pc:sldLayoutMk cId="2625183084" sldId="2147483764"/>
          </pc:sldLayoutMkLst>
          <pc:spChg chg="add mod">
            <ac:chgData name="Nana Hemer" userId="8ad88aea-3351-4e5a-99dc-3e97e9f13c81" providerId="ADAL" clId="{1D2A0942-FA54-5FF4-8705-5724F06D25D2}" dt="2026-08-03T07:06:36.881" v="226" actId="207"/>
            <ac:spMkLst>
              <pc:docMk/>
              <pc:sldMasterMk cId="379880285" sldId="2147483716"/>
              <pc:sldLayoutMk cId="2625183084" sldId="2147483764"/>
              <ac:spMk id="3" creationId="{C247B5C7-0FCC-BF39-2B97-1C1045EF8263}"/>
            </ac:spMkLst>
          </pc:spChg>
          <pc:spChg chg="add mod">
            <ac:chgData name="Nana Hemer" userId="8ad88aea-3351-4e5a-99dc-3e97e9f13c81" providerId="ADAL" clId="{1D2A0942-FA54-5FF4-8705-5724F06D25D2}" dt="2026-08-03T07:06:30.248" v="225"/>
            <ac:spMkLst>
              <pc:docMk/>
              <pc:sldMasterMk cId="379880285" sldId="2147483716"/>
              <pc:sldLayoutMk cId="2625183084" sldId="2147483764"/>
              <ac:spMk id="4" creationId="{A771D640-33C7-4397-C649-34B0BAC4FC91}"/>
            </ac:spMkLst>
          </pc:spChg>
          <pc:picChg chg="add mod">
            <ac:chgData name="Nana Hemer" userId="8ad88aea-3351-4e5a-99dc-3e97e9f13c81" providerId="ADAL" clId="{1D2A0942-FA54-5FF4-8705-5724F06D25D2}" dt="2026-08-03T07:06:30.248" v="225"/>
            <ac:picMkLst>
              <pc:docMk/>
              <pc:sldMasterMk cId="379880285" sldId="2147483716"/>
              <pc:sldLayoutMk cId="2625183084" sldId="2147483764"/>
              <ac:picMk id="5" creationId="{7DF564D7-2388-16F2-E952-B8D058CD3449}"/>
            </ac:picMkLst>
          </pc:picChg>
          <pc:picChg chg="mod">
            <ac:chgData name="Nana Hemer" userId="8ad88aea-3351-4e5a-99dc-3e97e9f13c81" providerId="ADAL" clId="{1D2A0942-FA54-5FF4-8705-5724F06D25D2}" dt="2026-08-03T07:06:25.511" v="223" actId="207"/>
            <ac:picMkLst>
              <pc:docMk/>
              <pc:sldMasterMk cId="379880285" sldId="2147483716"/>
              <pc:sldLayoutMk cId="2625183084" sldId="2147483764"/>
              <ac:picMk id="16" creationId="{3BBD17FA-993C-29AF-D00A-7C9CB84DF55C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>
            <a:extLst>
              <a:ext uri="{FF2B5EF4-FFF2-40B4-BE49-F238E27FC236}">
                <a16:creationId xmlns:a16="http://schemas.microsoft.com/office/drawing/2014/main" id="{7F9A2629-91C7-42CF-8026-705E266363D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FF62DA0-994C-4C57-80C1-4F24F1392F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CDA69-F4E1-452B-AF73-18D7C72BA030}" type="datetimeFigureOut">
              <a:rPr lang="en-US" smtClean="0"/>
              <a:t>8/25/26</a:t>
            </a:fld>
            <a:endParaRPr lang="en-US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BF253876-FE91-4DC2-9DF6-1C288FF902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DD48C5A-1CC4-4951-9704-61ACBAA3BD5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CE23D5-5C0F-487E-B7E5-7F6F2BD2E3FD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0959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60479-481A-46D4-8869-2ED47E216428}" type="datetimeFigureOut">
              <a:rPr lang="da-DK" smtClean="0"/>
              <a:t>25.08.2026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2013B-E015-4CBD-944B-7D9E932FBE08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1236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F2013B-E015-4CBD-944B-7D9E932FBE08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64429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F2013B-E015-4CBD-944B-7D9E932FBE08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51461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F2013B-E015-4CBD-944B-7D9E932FBE08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66182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F2013B-E015-4CBD-944B-7D9E932FBE08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33565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F2013B-E015-4CBD-944B-7D9E932FBE08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247054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4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6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slide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547E839-A414-2BA2-8788-686DE5998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2811" y="3512754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7D3F01D-89AA-11B4-A288-17DF34992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813" y="1792374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0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E584B48-58E5-47BC-88DE-28C6588307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13736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slid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776D85B-6EA4-C62C-0514-B5F4B72BB9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7C41B6D-D6D3-A093-82FF-60DE6D7860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2811" y="3512754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CBB829C-0DD7-AE75-4778-17031D5E40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813" y="1792374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0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8599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slide">
    <p:bg>
      <p:bgPr>
        <a:solidFill>
          <a:srgbClr val="DDE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115020E-A0FF-A6DF-FF3C-D6BE3711D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14AFE582-0825-0820-34C3-72881D736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2811" y="3512754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 i="0" baseline="0">
                <a:solidFill>
                  <a:schemeClr val="tx1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8882AB2-814A-FDA7-1D53-A3011D126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22813" y="1792374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60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125326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unktopstilling 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8716CB60-0E2E-15FA-93C0-7BCEDC2988A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9531" y="-1038499"/>
            <a:ext cx="6573018" cy="6573018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799E395-73C8-90A8-568D-03A7A358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9644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C20EB3-7090-BE5F-0DCA-4C217067312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040" y="1893506"/>
            <a:ext cx="49680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2BDF0B70-EC80-DA0E-70C9-760461737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>
                    <a:lumMod val="20000"/>
                    <a:lumOff val="8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F07F013-670F-27F5-C998-A9CF2724FB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15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unktopstilling bille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8595C3BF-EED0-11F4-B81E-9F84CD9896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9531" y="-1038499"/>
            <a:ext cx="6573018" cy="6573018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799E395-73C8-90A8-568D-03A7A35806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9644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7C20EB3-7090-BE5F-0DCA-4C217067312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040" y="1893506"/>
            <a:ext cx="49680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2BDF0B70-EC80-DA0E-70C9-760461737F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2">
                    <a:lumMod val="20000"/>
                    <a:lumOff val="8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F07F013-670F-27F5-C998-A9CF2724FB0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47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Punktopstillin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96EAE651-A52C-DF8A-BFDC-D1DBC2872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ptos ExtraBold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5D65225-69D6-D036-3925-2F3C076DE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9644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5028291-EC95-D383-A824-4BAC6AA680C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040" y="1893506"/>
            <a:ext cx="49680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14BADBB7-9DC8-D49E-2FDB-6027FFF8E5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23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Punktopstilling billed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43AE2192-D540-0748-6D22-3D24B7C19D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9531" y="-1038499"/>
            <a:ext cx="6573018" cy="6573018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29D75BC-7359-0885-B87C-17D70FE40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9644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F8F5738-AF65-9A5A-460F-9F880A3FA7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040" y="1893506"/>
            <a:ext cx="49680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62AF27A-F2C4-691C-F6B1-E49C3FBA5A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2CB82B-8E7D-A3F2-EDFE-7E8983B97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18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nktopstilling billede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61087BF9-B0F0-5999-F8DB-A303DB27C0D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9531" y="-1038499"/>
            <a:ext cx="6573018" cy="6573018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29D75BC-7359-0885-B87C-17D70FE40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9644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F8F5738-AF65-9A5A-460F-9F880A3FA7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040" y="1893506"/>
            <a:ext cx="49680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62AF27A-F2C4-691C-F6B1-E49C3FBA5A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2CB82B-8E7D-A3F2-EDFE-7E8983B97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1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Punktopstilling billede">
    <p:bg>
      <p:bgPr>
        <a:solidFill>
          <a:srgbClr val="DDE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DA75B4DA-7F40-8F3D-BA1E-BAA9E4C778E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09531" y="-1038499"/>
            <a:ext cx="6573018" cy="6573018"/>
          </a:xfrm>
          <a:prstGeom prst="rect">
            <a:avLst/>
          </a:prstGeom>
        </p:spPr>
      </p:pic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29D75BC-7359-0885-B87C-17D70FE400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9644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F8F5738-AF65-9A5A-460F-9F880A3FA7E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040" y="1893506"/>
            <a:ext cx="4968000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3" name="Titel 1">
            <a:extLst>
              <a:ext uri="{FF2B5EF4-FFF2-40B4-BE49-F238E27FC236}">
                <a16:creationId xmlns:a16="http://schemas.microsoft.com/office/drawing/2014/main" id="{F62AF27A-F2C4-691C-F6B1-E49C3FBA5A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5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02CB82B-8E7D-A3F2-EDFE-7E8983B978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575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Punktopstilling billed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5DE8B07-CE5A-3279-AD68-F06E8D7FEA1A}"/>
              </a:ext>
            </a:extLst>
          </p:cNvPr>
          <p:cNvSpPr/>
          <p:nvPr/>
        </p:nvSpPr>
        <p:spPr>
          <a:xfrm>
            <a:off x="6349997" y="0"/>
            <a:ext cx="584200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5C92778-A844-92F0-0CA9-1E8CA4D15A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7223" y="6270309"/>
            <a:ext cx="1513160" cy="41380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AF8D969-32BC-C9A9-E148-9EB3FFCA4CA9}"/>
              </a:ext>
            </a:extLst>
          </p:cNvPr>
          <p:cNvSpPr/>
          <p:nvPr userDrawn="1"/>
        </p:nvSpPr>
        <p:spPr>
          <a:xfrm>
            <a:off x="6349999" y="0"/>
            <a:ext cx="584200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AB7E1B-4D90-ABE2-5F61-F63D68FE2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659924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73D1E55-D6A0-2ED2-0E75-D25603D75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4659923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19FBE79-E942-22E1-4CCC-B545EC6BE6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73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unktopstilling billede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5DE8B07-CE5A-3279-AD68-F06E8D7FEA1A}"/>
              </a:ext>
            </a:extLst>
          </p:cNvPr>
          <p:cNvSpPr/>
          <p:nvPr/>
        </p:nvSpPr>
        <p:spPr>
          <a:xfrm>
            <a:off x="6349997" y="0"/>
            <a:ext cx="584200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5C92778-A844-92F0-0CA9-1E8CA4D15A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7223" y="6270309"/>
            <a:ext cx="1513160" cy="41380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AF8D969-32BC-C9A9-E148-9EB3FFCA4CA9}"/>
              </a:ext>
            </a:extLst>
          </p:cNvPr>
          <p:cNvSpPr/>
          <p:nvPr userDrawn="1"/>
        </p:nvSpPr>
        <p:spPr>
          <a:xfrm>
            <a:off x="6349999" y="0"/>
            <a:ext cx="5842002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AB7E1B-4D90-ABE2-5F61-F63D68FE2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659924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73D1E55-D6A0-2ED2-0E75-D25603D75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4659923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8AF3BD-56BC-E9DD-E24C-8B73663CC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0684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Punktopstilling 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5DE8B07-CE5A-3279-AD68-F06E8D7FEA1A}"/>
              </a:ext>
            </a:extLst>
          </p:cNvPr>
          <p:cNvSpPr/>
          <p:nvPr/>
        </p:nvSpPr>
        <p:spPr>
          <a:xfrm>
            <a:off x="6349997" y="0"/>
            <a:ext cx="584200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5C92778-A844-92F0-0CA9-1E8CA4D15A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7223" y="6270309"/>
            <a:ext cx="1513160" cy="41380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AF8D969-32BC-C9A9-E148-9EB3FFCA4CA9}"/>
              </a:ext>
            </a:extLst>
          </p:cNvPr>
          <p:cNvSpPr/>
          <p:nvPr userDrawn="1"/>
        </p:nvSpPr>
        <p:spPr>
          <a:xfrm>
            <a:off x="6349999" y="0"/>
            <a:ext cx="5842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AB7E1B-4D90-ABE2-5F61-F63D68FE2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659924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73D1E55-D6A0-2ED2-0E75-D25603D75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4659923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>
                    <a:lumMod val="20000"/>
                    <a:lumOff val="8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8AF3BD-56BC-E9DD-E24C-8B73663CC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76C626D6-8103-9CA8-F4A3-E87639D1681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588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Punktopstilling bille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65DE8B07-CE5A-3279-AD68-F06E8D7FEA1A}"/>
              </a:ext>
            </a:extLst>
          </p:cNvPr>
          <p:cNvSpPr/>
          <p:nvPr/>
        </p:nvSpPr>
        <p:spPr>
          <a:xfrm>
            <a:off x="6349997" y="0"/>
            <a:ext cx="5842003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5C92778-A844-92F0-0CA9-1E8CA4D15AD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37223" y="6270309"/>
            <a:ext cx="1513160" cy="413807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5AF8D969-32BC-C9A9-E148-9EB3FFCA4CA9}"/>
              </a:ext>
            </a:extLst>
          </p:cNvPr>
          <p:cNvSpPr/>
          <p:nvPr userDrawn="1"/>
        </p:nvSpPr>
        <p:spPr>
          <a:xfrm>
            <a:off x="6349999" y="0"/>
            <a:ext cx="584200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>
              <a:solidFill>
                <a:schemeClr val="accent4"/>
              </a:solidFill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41AB7E1B-4D90-ABE2-5F61-F63D68FE2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893506"/>
            <a:ext cx="4659924" cy="36410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7429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1200150" indent="-285750">
              <a:lnSpc>
                <a:spcPct val="120000"/>
              </a:lnSpc>
              <a:spcAft>
                <a:spcPts val="1200"/>
              </a:spcAft>
              <a:buClr>
                <a:schemeClr val="accent4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lnSpc>
                <a:spcPct val="120000"/>
              </a:lnSpc>
              <a:spcAft>
                <a:spcPts val="1200"/>
              </a:spcAft>
              <a:defRPr sz="1200"/>
            </a:lvl4pPr>
            <a:lvl5pPr>
              <a:lnSpc>
                <a:spcPct val="120000"/>
              </a:lnSpc>
              <a:spcAft>
                <a:spcPts val="1200"/>
              </a:spcAft>
              <a:defRPr sz="10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973D1E55-D6A0-2ED2-0E75-D25603D757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4659923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2">
                    <a:lumMod val="20000"/>
                    <a:lumOff val="8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F8AF3BD-56BC-E9DD-E24C-8B73663CC5B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6E1545CF-B999-4AD0-B1BE-D2760129A1E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3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Punktopstilling billed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4BD61218-BEB7-0488-1E1E-971C358992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987584" y="424070"/>
            <a:ext cx="3972240" cy="397224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6D728A7A-8752-B5B5-7067-C5E65C5C39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4721" y="1415845"/>
            <a:ext cx="4318169" cy="608218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4" name="Pladsholder til tekst 15">
            <a:extLst>
              <a:ext uri="{FF2B5EF4-FFF2-40B4-BE49-F238E27FC236}">
                <a16:creationId xmlns:a16="http://schemas.microsoft.com/office/drawing/2014/main" id="{1C5B2ACC-D5E1-B466-1B2F-CC26595B7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4721" y="2290763"/>
            <a:ext cx="4318169" cy="3694112"/>
          </a:xfrm>
        </p:spPr>
        <p:txBody>
          <a:bodyPr/>
          <a:lstStyle>
            <a:lvl1pPr>
              <a:buClr>
                <a:schemeClr val="accent2"/>
              </a:buClr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buClr>
                <a:schemeClr val="accent2"/>
              </a:buClr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>
              <a:buClr>
                <a:schemeClr val="accent2"/>
              </a:buClr>
              <a:defRPr sz="11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buClr>
                <a:schemeClr val="accent2"/>
              </a:buClr>
              <a:defRPr sz="110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>
              <a:buClr>
                <a:schemeClr val="accent2"/>
              </a:buClr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20E8BE-AEAA-F34A-C4B9-433BA5268F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670E8176-C23E-9716-9D76-8B30C9DA02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8536" y="1242495"/>
            <a:ext cx="4637916" cy="4637916"/>
          </a:xfrm>
          <a:prstGeom prst="ellipse">
            <a:avLst/>
          </a:prstGeom>
        </p:spPr>
        <p:txBody>
          <a:bodyPr/>
          <a:lstStyle/>
          <a:p>
            <a:endParaRPr lang="da-DK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76D658C-E821-CB15-78BB-5951DAE3FE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61494" y="5221357"/>
            <a:ext cx="3972240" cy="397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72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unktopstilling billede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4BD61218-BEB7-0488-1E1E-971C358992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987584" y="424070"/>
            <a:ext cx="3972240" cy="397224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6D728A7A-8752-B5B5-7067-C5E65C5C39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4721" y="1415845"/>
            <a:ext cx="4318169" cy="608218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tekst 15">
            <a:extLst>
              <a:ext uri="{FF2B5EF4-FFF2-40B4-BE49-F238E27FC236}">
                <a16:creationId xmlns:a16="http://schemas.microsoft.com/office/drawing/2014/main" id="{1C5B2ACC-D5E1-B466-1B2F-CC26595B7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4721" y="2290763"/>
            <a:ext cx="4318169" cy="3694112"/>
          </a:xfrm>
        </p:spPr>
        <p:txBody>
          <a:bodyPr/>
          <a:lstStyle>
            <a:lvl1pPr>
              <a:buClr>
                <a:schemeClr val="accent4"/>
              </a:buClr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buClr>
                <a:schemeClr val="accent4"/>
              </a:buClr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>
              <a:buClr>
                <a:schemeClr val="accent4"/>
              </a:buClr>
              <a:defRPr sz="11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buClr>
                <a:schemeClr val="accent4"/>
              </a:buClr>
              <a:defRPr sz="110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>
              <a:buClr>
                <a:schemeClr val="accent4"/>
              </a:buClr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20E8BE-AEAA-F34A-C4B9-433BA5268F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670E8176-C23E-9716-9D76-8B30C9DA02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8536" y="1242495"/>
            <a:ext cx="4637916" cy="4637916"/>
          </a:xfrm>
          <a:prstGeom prst="ellipse">
            <a:avLst/>
          </a:prstGeom>
        </p:spPr>
        <p:txBody>
          <a:bodyPr/>
          <a:lstStyle/>
          <a:p>
            <a:endParaRPr lang="da-DK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76D658C-E821-CB15-78BB-5951DAE3FE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61494" y="5221357"/>
            <a:ext cx="3972240" cy="397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6308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Punktopstilling billede">
    <p:bg>
      <p:bgPr>
        <a:solidFill>
          <a:srgbClr val="DDE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4BD61218-BEB7-0488-1E1E-971C358992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987584" y="424070"/>
            <a:ext cx="3972240" cy="397224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6D728A7A-8752-B5B5-7067-C5E65C5C39E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4721" y="1415845"/>
            <a:ext cx="4318169" cy="608218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accent5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  <p:sp>
        <p:nvSpPr>
          <p:cNvPr id="4" name="Pladsholder til tekst 15">
            <a:extLst>
              <a:ext uri="{FF2B5EF4-FFF2-40B4-BE49-F238E27FC236}">
                <a16:creationId xmlns:a16="http://schemas.microsoft.com/office/drawing/2014/main" id="{1C5B2ACC-D5E1-B466-1B2F-CC26595B7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24721" y="2290763"/>
            <a:ext cx="4318169" cy="3694112"/>
          </a:xfrm>
        </p:spPr>
        <p:txBody>
          <a:bodyPr/>
          <a:lstStyle>
            <a:lvl1pPr>
              <a:buClr>
                <a:schemeClr val="accent6"/>
              </a:buClr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>
              <a:buClr>
                <a:schemeClr val="accent6"/>
              </a:buClr>
              <a:defRPr sz="160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>
              <a:buClr>
                <a:schemeClr val="accent6"/>
              </a:buClr>
              <a:defRPr sz="110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>
              <a:buClr>
                <a:schemeClr val="accent6"/>
              </a:buClr>
              <a:defRPr sz="110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>
              <a:buClr>
                <a:schemeClr val="accent6"/>
              </a:buClr>
              <a:defRPr sz="200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420E8BE-AEAA-F34A-C4B9-433BA5268F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670E8176-C23E-9716-9D76-8B30C9DA02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98536" y="1242495"/>
            <a:ext cx="4637916" cy="4637916"/>
          </a:xfrm>
          <a:prstGeom prst="ellipse">
            <a:avLst/>
          </a:prstGeom>
        </p:spPr>
        <p:txBody>
          <a:bodyPr/>
          <a:lstStyle/>
          <a:p>
            <a:endParaRPr lang="da-DK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76D658C-E821-CB15-78BB-5951DAE3FE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61494" y="5221357"/>
            <a:ext cx="3972240" cy="397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6756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Punktopstilling bille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4BD61218-BEB7-0488-1E1E-971C358992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49592" y="424070"/>
            <a:ext cx="3972240" cy="397224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420E8BE-AEAA-F34A-C4B9-433BA5268F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670E8176-C23E-9716-9D76-8B30C9DA02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9161" y="1242495"/>
            <a:ext cx="4637916" cy="4637916"/>
          </a:xfrm>
          <a:prstGeom prst="ellipse">
            <a:avLst/>
          </a:prstGeom>
        </p:spPr>
        <p:txBody>
          <a:bodyPr/>
          <a:lstStyle/>
          <a:p>
            <a:endParaRPr lang="da-DK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76D658C-E821-CB15-78BB-5951DAE3FE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61494" y="5221357"/>
            <a:ext cx="3972240" cy="397224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2BB3F3D-57A6-D4E7-D6F6-7160BA0F8C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6733" y="1415845"/>
            <a:ext cx="4318169" cy="608218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2">
                    <a:lumMod val="20000"/>
                    <a:lumOff val="8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C9FB5FEE-827E-A546-3134-BA26D5047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6733" y="2290763"/>
            <a:ext cx="4318169" cy="3694112"/>
          </a:xfrm>
        </p:spPr>
        <p:txBody>
          <a:bodyPr/>
          <a:lstStyle>
            <a:lvl1pPr>
              <a:buClr>
                <a:schemeClr val="accent2"/>
              </a:buClr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buClr>
                <a:schemeClr val="accent2"/>
              </a:buClr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>
              <a:buClr>
                <a:schemeClr val="accent2"/>
              </a:buClr>
              <a:defRPr sz="11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buClr>
                <a:schemeClr val="accent2"/>
              </a:buClr>
              <a:defRPr sz="1100">
                <a:solidFill>
                  <a:schemeClr val="bg1"/>
                </a:solidFill>
                <a:latin typeface="Aptos" panose="020B0004020202020204" pitchFamily="34" charset="0"/>
              </a:defRPr>
            </a:lvl4pPr>
            <a:lvl5pPr>
              <a:buClr>
                <a:schemeClr val="accent2"/>
              </a:buClr>
              <a:defRPr sz="2000">
                <a:solidFill>
                  <a:schemeClr val="bg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6162273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Punktopstilling bille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>
            <a:extLst>
              <a:ext uri="{FF2B5EF4-FFF2-40B4-BE49-F238E27FC236}">
                <a16:creationId xmlns:a16="http://schemas.microsoft.com/office/drawing/2014/main" id="{4BD61218-BEB7-0488-1E1E-971C358992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649592" y="424070"/>
            <a:ext cx="3972240" cy="397224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420E8BE-AEAA-F34A-C4B9-433BA5268F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670E8176-C23E-9716-9D76-8B30C9DA02A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39161" y="1242495"/>
            <a:ext cx="4637916" cy="4637916"/>
          </a:xfrm>
          <a:prstGeom prst="ellipse">
            <a:avLst/>
          </a:prstGeom>
        </p:spPr>
        <p:txBody>
          <a:bodyPr/>
          <a:lstStyle/>
          <a:p>
            <a:endParaRPr lang="da-DK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76D658C-E821-CB15-78BB-5951DAE3FEA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061494" y="5221357"/>
            <a:ext cx="3972240" cy="397224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2BB3F3D-57A6-D4E7-D6F6-7160BA0F8C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36733" y="1415845"/>
            <a:ext cx="4318169" cy="608218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bg2">
                    <a:lumMod val="20000"/>
                    <a:lumOff val="80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r>
              <a:rPr lang="da-DK"/>
              <a:t>Overskrift</a:t>
            </a:r>
          </a:p>
        </p:txBody>
      </p:sp>
      <p:sp>
        <p:nvSpPr>
          <p:cNvPr id="10" name="Pladsholder til tekst 15">
            <a:extLst>
              <a:ext uri="{FF2B5EF4-FFF2-40B4-BE49-F238E27FC236}">
                <a16:creationId xmlns:a16="http://schemas.microsoft.com/office/drawing/2014/main" id="{C9FB5FEE-827E-A546-3134-BA26D50479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6733" y="2290763"/>
            <a:ext cx="4318169" cy="3694112"/>
          </a:xfrm>
        </p:spPr>
        <p:txBody>
          <a:bodyPr/>
          <a:lstStyle>
            <a:lvl1pPr>
              <a:buClr>
                <a:schemeClr val="accent4"/>
              </a:buClr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>
              <a:buClr>
                <a:schemeClr val="accent4"/>
              </a:buClr>
              <a:defRPr sz="160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>
              <a:buClr>
                <a:schemeClr val="accent4"/>
              </a:buClr>
              <a:defRPr sz="110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>
              <a:buClr>
                <a:schemeClr val="accent4"/>
              </a:buClr>
              <a:defRPr sz="1100">
                <a:solidFill>
                  <a:schemeClr val="bg1"/>
                </a:solidFill>
                <a:latin typeface="Aptos" panose="020B0004020202020204" pitchFamily="34" charset="0"/>
              </a:defRPr>
            </a:lvl4pPr>
            <a:lvl5pPr>
              <a:buClr>
                <a:schemeClr val="accent4"/>
              </a:buClr>
              <a:defRPr sz="2000">
                <a:solidFill>
                  <a:schemeClr val="bg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83715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elslide">
    <p:bg>
      <p:bgPr>
        <a:solidFill>
          <a:schemeClr val="bg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547E839-A414-2BA2-8788-686DE5998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087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 baseline="0">
                <a:solidFill>
                  <a:schemeClr val="tx1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7D3F01D-89AA-11B4-A288-17DF34992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08049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 err="1"/>
              <a:t>Breakerslide</a:t>
            </a:r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E584B48-58E5-47BC-88DE-28C6588307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5098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itel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26203"/>
            <a:ext cx="5868338" cy="5868338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547E839-A414-2BA2-8788-686DE5998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087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 baseline="0">
                <a:solidFill>
                  <a:schemeClr val="bg2">
                    <a:lumMod val="20000"/>
                    <a:lumOff val="80000"/>
                  </a:schemeClr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7D3F01D-89AA-11B4-A288-17DF34992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08049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 err="1"/>
              <a:t>Breakerslide</a:t>
            </a:r>
            <a:endParaRPr lang="en-US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3E584B48-58E5-47BC-88DE-28C6588307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360649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elslide"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6776D85B-6EA4-C62C-0514-B5F4B72BB9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D3A40C38-2762-2689-A7BE-13A467EC93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087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 baseline="0">
                <a:solidFill>
                  <a:schemeClr val="tx1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4EE986E4-2D78-5F41-0960-E23CBFB0CA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08049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 err="1"/>
              <a:t>Breakerslide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901890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el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44C621D-57BE-5419-8EBE-CB937978F9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087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 baseline="0">
                <a:solidFill>
                  <a:schemeClr val="tx2">
                    <a:lumMod val="20000"/>
                    <a:lumOff val="80000"/>
                  </a:schemeClr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173FA7C-811B-67DF-9352-8156AE605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08049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 err="1"/>
              <a:t>Breakerslide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F94B48C-16CE-B27D-0028-29DAB796F93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96104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elslide">
    <p:bg>
      <p:bgPr>
        <a:solidFill>
          <a:srgbClr val="DDED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5115020E-A0FF-A6DF-FF3C-D6BE3711D81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CAA2EA24-605F-3204-D65A-45D6DF0B55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087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 baseline="0">
                <a:solidFill>
                  <a:schemeClr val="tx1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984D1283-E13D-BB34-35FD-EB94DFB9B5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08049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 err="1"/>
              <a:t>Breakerslide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89071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el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3BBD17FA-993C-29AF-D00A-7C9CB84DF5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5074" y="3212950"/>
            <a:ext cx="5868338" cy="5868338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247B5C7-0FCC-BF39-2B97-1C1045EF82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30873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 b="1" i="0" baseline="0">
                <a:solidFill>
                  <a:srgbClr val="DDEDD3"/>
                </a:solidFill>
                <a:latin typeface="Aptos SemiBold" panose="020B00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A771D640-33C7-4397-C649-34B0BAC4F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08049"/>
            <a:ext cx="10515601" cy="2009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 err="1"/>
              <a:t>Breakerslide</a:t>
            </a:r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DF564D7-2388-16F2-E952-B8D058CD344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08302" y="6054903"/>
            <a:ext cx="1550230" cy="39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18308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3B16F215-F71D-21DB-EFE1-823EB364E0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A12D7670-70B5-FEC9-D5BF-8A296BF067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8077" y="789391"/>
            <a:ext cx="10368000" cy="732937"/>
          </a:xfrm>
        </p:spPr>
        <p:txBody>
          <a:bodyPr>
            <a:normAutofit/>
          </a:bodyPr>
          <a:lstStyle>
            <a:lvl1pPr>
              <a:defRPr sz="2800" b="1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da-DK" dirty="0"/>
              <a:t>Overskrift</a:t>
            </a:r>
          </a:p>
        </p:txBody>
      </p:sp>
    </p:spTree>
    <p:extLst>
      <p:ext uri="{BB962C8B-B14F-4D97-AF65-F5344CB8AC3E}">
        <p14:creationId xmlns:p14="http://schemas.microsoft.com/office/powerpoint/2010/main" val="3333650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8/25/26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80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46" r:id="rId2"/>
    <p:sldLayoutId id="2147483747" r:id="rId3"/>
    <p:sldLayoutId id="2147483737" r:id="rId4"/>
    <p:sldLayoutId id="2147483748" r:id="rId5"/>
    <p:sldLayoutId id="2147483736" r:id="rId6"/>
    <p:sldLayoutId id="2147483749" r:id="rId7"/>
    <p:sldLayoutId id="2147483738" r:id="rId8"/>
    <p:sldLayoutId id="2147483750" r:id="rId9"/>
    <p:sldLayoutId id="2147483751" r:id="rId10"/>
    <p:sldLayoutId id="2147483740" r:id="rId11"/>
    <p:sldLayoutId id="2147483752" r:id="rId12"/>
    <p:sldLayoutId id="2147483753" r:id="rId13"/>
    <p:sldLayoutId id="2147483754" r:id="rId14"/>
    <p:sldLayoutId id="2147483743" r:id="rId15"/>
    <p:sldLayoutId id="2147483758" r:id="rId16"/>
    <p:sldLayoutId id="2147483755" r:id="rId17"/>
    <p:sldLayoutId id="2147483757" r:id="rId18"/>
    <p:sldLayoutId id="2147483759" r:id="rId19"/>
    <p:sldLayoutId id="2147483762" r:id="rId20"/>
    <p:sldLayoutId id="2147483760" r:id="rId21"/>
    <p:sldLayoutId id="2147483763" r:id="rId22"/>
    <p:sldLayoutId id="2147483761" r:id="rId23"/>
    <p:sldLayoutId id="2147483764" r:id="rId24"/>
    <p:sldLayoutId id="2147483732" r:id="rId2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emf"/><Relationship Id="rId4" Type="http://schemas.openxmlformats.org/officeDocument/2006/relationships/image" Target="../media/image1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5.jpe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32.png"/><Relationship Id="rId11" Type="http://schemas.openxmlformats.org/officeDocument/2006/relationships/image" Target="../media/image37.pn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0.png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42.png"/><Relationship Id="rId11" Type="http://schemas.openxmlformats.org/officeDocument/2006/relationships/image" Target="../media/image45.png"/><Relationship Id="rId5" Type="http://schemas.openxmlformats.org/officeDocument/2006/relationships/image" Target="../media/image41.png"/><Relationship Id="rId10" Type="http://schemas.openxmlformats.org/officeDocument/2006/relationships/image" Target="../media/image44.png"/><Relationship Id="rId4" Type="http://schemas.openxmlformats.org/officeDocument/2006/relationships/image" Target="../media/image30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dertitel 1">
            <a:extLst>
              <a:ext uri="{FF2B5EF4-FFF2-40B4-BE49-F238E27FC236}">
                <a16:creationId xmlns:a16="http://schemas.microsoft.com/office/drawing/2014/main" id="{029C4AAD-9588-56B1-8B25-3523A565EE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Evt. underoverskrift (</a:t>
            </a:r>
            <a:r>
              <a:rPr lang="da-DK" sz="2800" b="1" dirty="0">
                <a:solidFill>
                  <a:schemeClr val="accent4"/>
                </a:solidFill>
              </a:rPr>
              <a:t>kan laves i turkis</a:t>
            </a:r>
            <a:r>
              <a:rPr lang="da-DK" sz="2800" dirty="0"/>
              <a:t>)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1E936247-A377-0D26-CE4E-9BC0F27F7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 err="1"/>
              <a:t>Forside</a:t>
            </a:r>
            <a:endParaRPr lang="da-DK" sz="6000" dirty="0"/>
          </a:p>
        </p:txBody>
      </p:sp>
    </p:spTree>
    <p:extLst>
      <p:ext uri="{BB962C8B-B14F-4D97-AF65-F5344CB8AC3E}">
        <p14:creationId xmlns:p14="http://schemas.microsoft.com/office/powerpoint/2010/main" val="1126991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>
            <a:extLst>
              <a:ext uri="{FF2B5EF4-FFF2-40B4-BE49-F238E27FC236}">
                <a16:creationId xmlns:a16="http://schemas.microsoft.com/office/drawing/2014/main" id="{0DB8F127-0BB6-6416-9EAC-2D80BB6A0C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1734607-8C07-5CC9-CAF3-F8083028E7E0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78EFFD8-F66F-DE78-BD7D-F6F9CED38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944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12958E84-5D0B-F23E-41E2-84008460E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Hvad er ABC for mental sundhed?</a:t>
            </a: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C61F8192-708D-DF59-555D-BC6A63D2C57F}"/>
              </a:ext>
            </a:extLst>
          </p:cNvPr>
          <p:cNvSpPr>
            <a:spLocks noChangeAspect="1"/>
          </p:cNvSpPr>
          <p:nvPr/>
        </p:nvSpPr>
        <p:spPr>
          <a:xfrm>
            <a:off x="7231923" y="2061000"/>
            <a:ext cx="2736000" cy="2736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a-DK" sz="1600" dirty="0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Fokus er ikke på risikofaktorer, men på de ting, der giver livet mening, glæde og værdi – </a:t>
            </a:r>
            <a:r>
              <a:rPr lang="da-DK" sz="1600" b="1" dirty="0">
                <a:solidFill>
                  <a:schemeClr val="accent2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mental sundhedsfremme</a:t>
            </a:r>
            <a:r>
              <a:rPr lang="da-DK" sz="1600" dirty="0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C9F42C5F-BD34-96D4-8B0A-6EC5A34DA910}"/>
              </a:ext>
            </a:extLst>
          </p:cNvPr>
          <p:cNvSpPr>
            <a:spLocks noChangeAspect="1"/>
          </p:cNvSpPr>
          <p:nvPr/>
        </p:nvSpPr>
        <p:spPr>
          <a:xfrm>
            <a:off x="4208499" y="2061000"/>
            <a:ext cx="2736000" cy="2736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a-DK" sz="1600" b="1" dirty="0">
                <a:solidFill>
                  <a:schemeClr val="accent2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Landsdækkende samarbejde </a:t>
            </a:r>
            <a:r>
              <a:rPr lang="da-DK" sz="1600" dirty="0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mellem forskere, </a:t>
            </a:r>
            <a:r>
              <a:rPr lang="da-DK" sz="1600" dirty="0" err="1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organi-sationer</a:t>
            </a:r>
            <a:r>
              <a:rPr lang="da-DK" sz="1600" dirty="0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, foreninger og kommuner.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838F3E9C-A73A-20E8-6691-5515C241F2C3}"/>
              </a:ext>
            </a:extLst>
          </p:cNvPr>
          <p:cNvSpPr>
            <a:spLocks noChangeAspect="1"/>
          </p:cNvSpPr>
          <p:nvPr/>
        </p:nvSpPr>
        <p:spPr>
          <a:xfrm>
            <a:off x="1185075" y="2061001"/>
            <a:ext cx="2736000" cy="27360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da-DK" sz="1600" dirty="0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Indsats og partnerskab, som har til formål at </a:t>
            </a:r>
            <a:r>
              <a:rPr lang="da-DK" sz="1600" b="1" dirty="0">
                <a:solidFill>
                  <a:schemeClr val="accent2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styrke danskernes mentale sundhed</a:t>
            </a:r>
            <a:r>
              <a:rPr lang="da-DK" sz="1600" dirty="0">
                <a:solidFill>
                  <a:srgbClr val="3C3C3B"/>
                </a:solidFill>
                <a:latin typeface="Aptos" panose="020B000402020202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973F0332-4AB2-A5AA-222B-D04BF7E00A3B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70639" y="2586446"/>
            <a:ext cx="2316546" cy="306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8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indhold 4">
            <a:extLst>
              <a:ext uri="{FF2B5EF4-FFF2-40B4-BE49-F238E27FC236}">
                <a16:creationId xmlns:a16="http://schemas.microsoft.com/office/drawing/2014/main" id="{37921657-F211-ADF8-FCD4-8A76AF67C8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Det er vigtigt, at vores krop fungerer, men det er mindst lige så vigtigt, at vi trives og har det godt. </a:t>
            </a:r>
          </a:p>
          <a:p>
            <a:r>
              <a:rPr lang="da-DK" dirty="0"/>
              <a:t>ABC for mental sundhed har kogt forskningen om mental sundhed ned til </a:t>
            </a:r>
            <a:r>
              <a:rPr lang="da-DK" b="1" dirty="0"/>
              <a:t>tre enkle huskeregler</a:t>
            </a:r>
            <a:r>
              <a:rPr lang="da-DK" dirty="0"/>
              <a:t>:</a:t>
            </a:r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B7E3D5C5-8791-3500-E6BD-D5472B815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Mental sundhed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50DAC1E-5505-4896-7812-0E09FFE170DB}"/>
              </a:ext>
            </a:extLst>
          </p:cNvPr>
          <p:cNvSpPr/>
          <p:nvPr/>
        </p:nvSpPr>
        <p:spPr>
          <a:xfrm>
            <a:off x="2978998" y="3816357"/>
            <a:ext cx="1718162" cy="1718162"/>
          </a:xfrm>
          <a:prstGeom prst="ellipse">
            <a:avLst/>
          </a:prstGeom>
          <a:solidFill>
            <a:srgbClr val="752F8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>
              <a:solidFill>
                <a:srgbClr val="4A295C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44316B8-F8CC-6F1B-12E9-7B9E45650865}"/>
              </a:ext>
            </a:extLst>
          </p:cNvPr>
          <p:cNvSpPr/>
          <p:nvPr/>
        </p:nvSpPr>
        <p:spPr>
          <a:xfrm>
            <a:off x="5409714" y="3816357"/>
            <a:ext cx="1718162" cy="1718162"/>
          </a:xfrm>
          <a:prstGeom prst="ellipse">
            <a:avLst/>
          </a:prstGeom>
          <a:solidFill>
            <a:srgbClr val="2AA73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289A40CA-98C5-9790-94B2-85B2A98756E1}"/>
              </a:ext>
            </a:extLst>
          </p:cNvPr>
          <p:cNvSpPr>
            <a:spLocks noChangeAspect="1"/>
          </p:cNvSpPr>
          <p:nvPr/>
        </p:nvSpPr>
        <p:spPr>
          <a:xfrm>
            <a:off x="7840430" y="3816357"/>
            <a:ext cx="1718162" cy="1718162"/>
          </a:xfrm>
          <a:prstGeom prst="ellipse">
            <a:avLst/>
          </a:prstGeom>
          <a:solidFill>
            <a:srgbClr val="019BA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 dirty="0"/>
          </a:p>
        </p:txBody>
      </p:sp>
      <p:pic>
        <p:nvPicPr>
          <p:cNvPr id="12" name="Billede 11">
            <a:extLst>
              <a:ext uri="{FF2B5EF4-FFF2-40B4-BE49-F238E27FC236}">
                <a16:creationId xmlns:a16="http://schemas.microsoft.com/office/drawing/2014/main" id="{FA7AD26B-B71B-AD1A-758E-A88671D0A718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3593120" y="4126392"/>
            <a:ext cx="489918" cy="549046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C0263E46-8C3C-75B7-7F40-7ECC120EE44A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6079393" y="4093374"/>
            <a:ext cx="378804" cy="582064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98A469DE-F8AB-566B-A99B-371D6336F035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25000"/>
          </a:blip>
          <a:stretch>
            <a:fillRect/>
          </a:stretch>
        </p:blipFill>
        <p:spPr>
          <a:xfrm>
            <a:off x="8413136" y="4082403"/>
            <a:ext cx="501799" cy="593035"/>
          </a:xfrm>
          <a:prstGeom prst="rect">
            <a:avLst/>
          </a:prstGeom>
        </p:spPr>
      </p:pic>
      <p:sp>
        <p:nvSpPr>
          <p:cNvPr id="15" name="Tekstfelt 14">
            <a:extLst>
              <a:ext uri="{FF2B5EF4-FFF2-40B4-BE49-F238E27FC236}">
                <a16:creationId xmlns:a16="http://schemas.microsoft.com/office/drawing/2014/main" id="{D9972C54-F67E-5B5B-AE66-5820D1563F2D}"/>
              </a:ext>
            </a:extLst>
          </p:cNvPr>
          <p:cNvSpPr txBox="1"/>
          <p:nvPr/>
        </p:nvSpPr>
        <p:spPr>
          <a:xfrm>
            <a:off x="3106772" y="4785447"/>
            <a:ext cx="1557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SemiBold" panose="020B0004020202020204" pitchFamily="34" charset="0"/>
                <a:cs typeface="Arial Black" panose="020B0604020202020204" pitchFamily="34" charset="0"/>
              </a:rPr>
              <a:t>Gør noget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400" b="1" dirty="0">
                <a:solidFill>
                  <a:schemeClr val="bg1"/>
                </a:solidFill>
                <a:latin typeface="Aptos SemiBold" panose="020B0004020202020204" pitchFamily="34" charset="0"/>
                <a:cs typeface="Arial Black" panose="020B0604020202020204" pitchFamily="34" charset="0"/>
              </a:rPr>
              <a:t>a</a:t>
            </a:r>
            <a:r>
              <a:rPr kumimoji="0" lang="da-DK" sz="1400" b="1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SemiBold" panose="020B0004020202020204" pitchFamily="34" charset="0"/>
                <a:cs typeface="Arial Black" panose="020B0604020202020204" pitchFamily="34" charset="0"/>
              </a:rPr>
              <a:t>ktivt</a:t>
            </a:r>
            <a:endParaRPr kumimoji="0" lang="da-DK" sz="1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6" name="Tekstfelt 15">
            <a:extLst>
              <a:ext uri="{FF2B5EF4-FFF2-40B4-BE49-F238E27FC236}">
                <a16:creationId xmlns:a16="http://schemas.microsoft.com/office/drawing/2014/main" id="{C25833DF-82D1-497E-7A8B-2D9B55A0F9ED}"/>
              </a:ext>
            </a:extLst>
          </p:cNvPr>
          <p:cNvSpPr txBox="1"/>
          <p:nvPr/>
        </p:nvSpPr>
        <p:spPr>
          <a:xfrm>
            <a:off x="5539307" y="4785447"/>
            <a:ext cx="1557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SemiBold" panose="020B0004020202020204" pitchFamily="34" charset="0"/>
                <a:cs typeface="Arial Black" panose="020B0604020202020204" pitchFamily="34" charset="0"/>
              </a:rPr>
              <a:t>Gør noget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400" b="1" dirty="0">
                <a:solidFill>
                  <a:schemeClr val="bg1"/>
                </a:solidFill>
                <a:latin typeface="Aptos SemiBold" panose="020B0004020202020204" pitchFamily="34" charset="0"/>
                <a:cs typeface="Arial Black" panose="020B0604020202020204" pitchFamily="34" charset="0"/>
              </a:rPr>
              <a:t>sammen</a:t>
            </a:r>
            <a:endParaRPr kumimoji="0" lang="da-DK" sz="1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17" name="Tekstfelt 16">
            <a:extLst>
              <a:ext uri="{FF2B5EF4-FFF2-40B4-BE49-F238E27FC236}">
                <a16:creationId xmlns:a16="http://schemas.microsoft.com/office/drawing/2014/main" id="{AC49728D-74A2-C8D6-8B0D-9667113971AA}"/>
              </a:ext>
            </a:extLst>
          </p:cNvPr>
          <p:cNvSpPr txBox="1"/>
          <p:nvPr/>
        </p:nvSpPr>
        <p:spPr>
          <a:xfrm>
            <a:off x="7920845" y="4785447"/>
            <a:ext cx="15573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a-DK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ptos SemiBold" panose="020B0004020202020204" pitchFamily="34" charset="0"/>
                <a:cs typeface="Arial Black" panose="020B0604020202020204" pitchFamily="34" charset="0"/>
              </a:rPr>
              <a:t>Gør noget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400" b="1" dirty="0">
                <a:solidFill>
                  <a:schemeClr val="bg1"/>
                </a:solidFill>
                <a:latin typeface="Aptos SemiBold" panose="020B0004020202020204" pitchFamily="34" charset="0"/>
                <a:cs typeface="Arial Black" panose="020B0604020202020204" pitchFamily="34" charset="0"/>
              </a:rPr>
              <a:t>meningsfuldt</a:t>
            </a:r>
            <a:endParaRPr kumimoji="0" lang="da-DK" sz="14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ptos SemiBold" panose="020B00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738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D35B55-52E9-0707-147F-54CE32F4F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Mental sundhed skaber vi sammen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4FCF75E-56AC-CC2A-4562-35B90DF1FF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76" y="1774756"/>
            <a:ext cx="4479947" cy="3641013"/>
          </a:xfrm>
        </p:spPr>
        <p:txBody>
          <a:bodyPr/>
          <a:lstStyle/>
          <a:p>
            <a:pPr marL="0" indent="0">
              <a:buNone/>
            </a:pPr>
            <a:r>
              <a:rPr lang="da-DK" dirty="0"/>
              <a:t>Vi kan gøre meget for vores egen og andres mentale sundhed. Men mental sundhed er aldrig det enkelte menneskes ansvar alene – derfor er det også vigtigt med fokus på strukturer, rammer og omgivelserne omkring os, når vi arbejder </a:t>
            </a:r>
            <a:br>
              <a:rPr lang="da-DK" dirty="0"/>
            </a:br>
            <a:r>
              <a:rPr lang="da-DK" dirty="0"/>
              <a:t>med mental sundhed.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6BEE02F-17F4-FE8D-EBF7-03C198F8B83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3822" y="2078691"/>
            <a:ext cx="5796543" cy="351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011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8258A1-F35D-C58B-D1B0-B1A946A53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37" y="584348"/>
            <a:ext cx="8702863" cy="732937"/>
          </a:xfrm>
        </p:spPr>
        <p:txBody>
          <a:bodyPr>
            <a:normAutofit/>
          </a:bodyPr>
          <a:lstStyle/>
          <a:p>
            <a:r>
              <a:rPr lang="da-DK" sz="2500" dirty="0">
                <a:latin typeface="Aptos" panose="020B0004020202020204" pitchFamily="34" charset="0"/>
              </a:rPr>
              <a:t>Billeder </a:t>
            </a:r>
            <a:r>
              <a:rPr lang="da-DK" sz="1800" b="0" dirty="0">
                <a:latin typeface="Aptos" panose="020B0004020202020204" pitchFamily="34" charset="0"/>
              </a:rPr>
              <a:t>(endelig brug jeres egne og sæt gerne i cirkel-ramme)</a:t>
            </a:r>
            <a:endParaRPr lang="da-DK" sz="2500" dirty="0">
              <a:latin typeface="Aptos" panose="020B0004020202020204" pitchFamily="34" charset="0"/>
            </a:endParaRPr>
          </a:p>
        </p:txBody>
      </p:sp>
      <p:pic>
        <p:nvPicPr>
          <p:cNvPr id="3" name="Pladsholder til billede 5">
            <a:extLst>
              <a:ext uri="{FF2B5EF4-FFF2-40B4-BE49-F238E27FC236}">
                <a16:creationId xmlns:a16="http://schemas.microsoft.com/office/drawing/2014/main" id="{8B8C6CB8-3066-2B50-C100-4CEBFF735867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4005" y="1526086"/>
            <a:ext cx="2344695" cy="2344695"/>
          </a:xfrm>
          <a:prstGeom prst="ellipse">
            <a:avLst/>
          </a:prstGeom>
        </p:spPr>
      </p:pic>
      <p:pic>
        <p:nvPicPr>
          <p:cNvPr id="10" name="Pladsholder til billede 5">
            <a:extLst>
              <a:ext uri="{FF2B5EF4-FFF2-40B4-BE49-F238E27FC236}">
                <a16:creationId xmlns:a16="http://schemas.microsoft.com/office/drawing/2014/main" id="{F677CCC1-815A-C324-0BB8-7B003596490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195805" y="1526086"/>
            <a:ext cx="2344695" cy="2344695"/>
          </a:xfrm>
          <a:prstGeom prst="ellipse">
            <a:avLst/>
          </a:prstGeom>
        </p:spPr>
      </p:pic>
      <p:pic>
        <p:nvPicPr>
          <p:cNvPr id="11" name="Pladsholder til billede 5">
            <a:extLst>
              <a:ext uri="{FF2B5EF4-FFF2-40B4-BE49-F238E27FC236}">
                <a16:creationId xmlns:a16="http://schemas.microsoft.com/office/drawing/2014/main" id="{FE00A0F9-AB11-4CF1-A18A-7D3DDAF4E050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66005" y="1526086"/>
            <a:ext cx="2344695" cy="2344695"/>
          </a:xfrm>
          <a:prstGeom prst="ellipse">
            <a:avLst/>
          </a:prstGeom>
        </p:spPr>
      </p:pic>
      <p:pic>
        <p:nvPicPr>
          <p:cNvPr id="12" name="Pladsholder til billede 5">
            <a:extLst>
              <a:ext uri="{FF2B5EF4-FFF2-40B4-BE49-F238E27FC236}">
                <a16:creationId xmlns:a16="http://schemas.microsoft.com/office/drawing/2014/main" id="{E6088D5E-9743-AB10-8471-F7553656E0C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63857" y="3837485"/>
            <a:ext cx="2344695" cy="2344695"/>
          </a:xfrm>
          <a:prstGeom prst="ellipse">
            <a:avLst/>
          </a:prstGeom>
        </p:spPr>
      </p:pic>
      <p:pic>
        <p:nvPicPr>
          <p:cNvPr id="13" name="Pladsholder til billede 5">
            <a:extLst>
              <a:ext uri="{FF2B5EF4-FFF2-40B4-BE49-F238E27FC236}">
                <a16:creationId xmlns:a16="http://schemas.microsoft.com/office/drawing/2014/main" id="{8415BF66-41FF-9F7A-09AA-77E901D09E9A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35305" y="3837486"/>
            <a:ext cx="2344695" cy="2344695"/>
          </a:xfrm>
          <a:prstGeom prst="ellipse">
            <a:avLst/>
          </a:prstGeom>
        </p:spPr>
      </p:pic>
      <p:pic>
        <p:nvPicPr>
          <p:cNvPr id="14" name="Pladsholder til billede 5">
            <a:extLst>
              <a:ext uri="{FF2B5EF4-FFF2-40B4-BE49-F238E27FC236}">
                <a16:creationId xmlns:a16="http://schemas.microsoft.com/office/drawing/2014/main" id="{3B6AF185-7FC3-22B9-20B7-D32EF7EC945D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605505" y="3837486"/>
            <a:ext cx="2344695" cy="234469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296132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854DFE62-B3BD-7B68-F72E-15727BBAF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A8F0FF86-7DF1-5705-DB8C-1212AC8B2EC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7C6DD35-497E-A732-EEC8-E8BBF424A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37" y="584348"/>
            <a:ext cx="9248963" cy="732937"/>
          </a:xfrm>
        </p:spPr>
        <p:txBody>
          <a:bodyPr>
            <a:normAutofit/>
          </a:bodyPr>
          <a:lstStyle/>
          <a:p>
            <a:r>
              <a:rPr lang="da-DK" sz="2500" dirty="0">
                <a:latin typeface="Aptos" panose="020B0004020202020204" pitchFamily="34" charset="0"/>
              </a:rPr>
              <a:t>Illustrationer </a:t>
            </a:r>
            <a:r>
              <a:rPr lang="da-DK" sz="1800" b="0" dirty="0">
                <a:latin typeface="Aptos" panose="020B0004020202020204" pitchFamily="34" charset="0"/>
              </a:rPr>
              <a:t>(skal sættes på en baggrund – </a:t>
            </a:r>
            <a:r>
              <a:rPr lang="da-DK" sz="1800" b="0" dirty="0" err="1">
                <a:latin typeface="Aptos" panose="020B0004020202020204" pitchFamily="34" charset="0"/>
              </a:rPr>
              <a:t>f.eks</a:t>
            </a:r>
            <a:r>
              <a:rPr lang="da-DK" sz="1800" b="0" dirty="0">
                <a:latin typeface="Aptos" panose="020B0004020202020204" pitchFamily="34" charset="0"/>
              </a:rPr>
              <a:t> en cirkel)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5A252754-CA2F-D7EC-69E6-28AA5BB843E5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446" y="1810915"/>
            <a:ext cx="977380" cy="1353390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95DD60E1-2DAB-2985-6C2D-377C96FAE9A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2994" y="1901633"/>
            <a:ext cx="2660961" cy="1425139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801630FA-A575-5B01-1606-ECDEECE317C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7756" y="1810915"/>
            <a:ext cx="632695" cy="1425140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F2775642-682F-E56A-E247-F9D475AC70B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027" y="1578160"/>
            <a:ext cx="1429404" cy="1890649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1B7D5C35-63A2-E9BB-B1A5-2AB63231661C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845" y="4421127"/>
            <a:ext cx="1336274" cy="1180050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99E3A088-3F55-FF25-222A-46DE75680F6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8387" y="3959677"/>
            <a:ext cx="1855481" cy="1923763"/>
          </a:xfrm>
          <a:prstGeom prst="rect">
            <a:avLst/>
          </a:pr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55B6EF74-7F38-C79E-23A9-E2C6DE41843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598" y="4264121"/>
            <a:ext cx="1422320" cy="1565813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6855EEB3-2B72-298B-B9C4-08CECAED3E5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2297" y="4111840"/>
            <a:ext cx="1887542" cy="1870257"/>
          </a:xfrm>
          <a:prstGeom prst="rect">
            <a:avLst/>
          </a:prstGeom>
        </p:spPr>
      </p:pic>
      <p:pic>
        <p:nvPicPr>
          <p:cNvPr id="28" name="Billede 27">
            <a:extLst>
              <a:ext uri="{FF2B5EF4-FFF2-40B4-BE49-F238E27FC236}">
                <a16:creationId xmlns:a16="http://schemas.microsoft.com/office/drawing/2014/main" id="{6DF8C42D-8273-EA4A-C025-C398AFB6AC91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83605" y="2359988"/>
            <a:ext cx="2218930" cy="789138"/>
          </a:xfrm>
          <a:prstGeom prst="rect">
            <a:avLst/>
          </a:prstGeom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A9346F75-6CDF-3F30-DAEC-7B8EF475506E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97959" y="3852508"/>
            <a:ext cx="2304576" cy="2129589"/>
          </a:xfrm>
          <a:prstGeom prst="rect">
            <a:avLst/>
          </a:prstGeom>
        </p:spPr>
      </p:pic>
      <p:pic>
        <p:nvPicPr>
          <p:cNvPr id="32" name="Billede 31">
            <a:extLst>
              <a:ext uri="{FF2B5EF4-FFF2-40B4-BE49-F238E27FC236}">
                <a16:creationId xmlns:a16="http://schemas.microsoft.com/office/drawing/2014/main" id="{3BD079AA-BC20-0C8A-2CF1-5E30D76B9CD1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0" y="502351"/>
            <a:ext cx="1328309" cy="118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686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5B9B2096-7785-EF5F-64CC-C10587537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04BEF-04E4-6F66-FC99-8443756B3F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837" y="584348"/>
            <a:ext cx="9248963" cy="732937"/>
          </a:xfrm>
        </p:spPr>
        <p:txBody>
          <a:bodyPr>
            <a:normAutofit/>
          </a:bodyPr>
          <a:lstStyle/>
          <a:p>
            <a:r>
              <a:rPr lang="da-DK" sz="2500" dirty="0">
                <a:latin typeface="Aptos" panose="020B0004020202020204" pitchFamily="34" charset="0"/>
              </a:rPr>
              <a:t>Illustrationer </a:t>
            </a:r>
            <a:r>
              <a:rPr lang="da-DK" sz="1800" b="0" dirty="0">
                <a:latin typeface="Aptos" panose="020B0004020202020204" pitchFamily="34" charset="0"/>
              </a:rPr>
              <a:t>(kan stå ”alene” uden baggrund)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7743FFAC-D93B-A116-3D61-02F8C036268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2446" y="1810915"/>
            <a:ext cx="977380" cy="1353389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2016D468-4E7A-3A66-3E1D-6884AD26357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2994" y="1901633"/>
            <a:ext cx="2660960" cy="1425139"/>
          </a:xfrm>
          <a:prstGeom prst="rect">
            <a:avLst/>
          </a:prstGeom>
        </p:spPr>
      </p:pic>
      <p:pic>
        <p:nvPicPr>
          <p:cNvPr id="16" name="Billede 15">
            <a:extLst>
              <a:ext uri="{FF2B5EF4-FFF2-40B4-BE49-F238E27FC236}">
                <a16:creationId xmlns:a16="http://schemas.microsoft.com/office/drawing/2014/main" id="{9673B2EC-25B2-DD75-03C8-193C9EE8CC2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7756" y="1810915"/>
            <a:ext cx="632695" cy="1425140"/>
          </a:xfrm>
          <a:prstGeom prst="rect">
            <a:avLst/>
          </a:prstGeom>
        </p:spPr>
      </p:pic>
      <p:pic>
        <p:nvPicPr>
          <p:cNvPr id="18" name="Billede 17">
            <a:extLst>
              <a:ext uri="{FF2B5EF4-FFF2-40B4-BE49-F238E27FC236}">
                <a16:creationId xmlns:a16="http://schemas.microsoft.com/office/drawing/2014/main" id="{D6511FCF-BB42-19D9-A73A-CB68EF38313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0027" y="1578160"/>
            <a:ext cx="1429403" cy="1890649"/>
          </a:xfrm>
          <a:prstGeom prst="rect">
            <a:avLst/>
          </a:prstGeom>
        </p:spPr>
      </p:pic>
      <p:pic>
        <p:nvPicPr>
          <p:cNvPr id="20" name="Billede 19">
            <a:extLst>
              <a:ext uri="{FF2B5EF4-FFF2-40B4-BE49-F238E27FC236}">
                <a16:creationId xmlns:a16="http://schemas.microsoft.com/office/drawing/2014/main" id="{4D14BE8D-87CB-0DEF-0C82-C98DEEE88F8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7845" y="4421127"/>
            <a:ext cx="1336274" cy="1180049"/>
          </a:xfrm>
          <a:prstGeom prst="rect">
            <a:avLst/>
          </a:prstGeom>
        </p:spPr>
      </p:pic>
      <p:pic>
        <p:nvPicPr>
          <p:cNvPr id="22" name="Billede 21">
            <a:extLst>
              <a:ext uri="{FF2B5EF4-FFF2-40B4-BE49-F238E27FC236}">
                <a16:creationId xmlns:a16="http://schemas.microsoft.com/office/drawing/2014/main" id="{33D215C4-9916-96C3-04A5-5A7DF4A6557E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8387" y="3959677"/>
            <a:ext cx="1855481" cy="1923763"/>
          </a:xfrm>
          <a:prstGeom prst="rect">
            <a:avLst/>
          </a:prstGeom>
        </p:spPr>
      </p:pic>
      <p:pic>
        <p:nvPicPr>
          <p:cNvPr id="24" name="Billede 23">
            <a:extLst>
              <a:ext uri="{FF2B5EF4-FFF2-40B4-BE49-F238E27FC236}">
                <a16:creationId xmlns:a16="http://schemas.microsoft.com/office/drawing/2014/main" id="{B4667101-916F-5D66-6A0F-88F7048AD379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598" y="4264121"/>
            <a:ext cx="1422320" cy="1565813"/>
          </a:xfrm>
          <a:prstGeom prst="rect">
            <a:avLst/>
          </a:prstGeom>
        </p:spPr>
      </p:pic>
      <p:pic>
        <p:nvPicPr>
          <p:cNvPr id="26" name="Billede 25">
            <a:extLst>
              <a:ext uri="{FF2B5EF4-FFF2-40B4-BE49-F238E27FC236}">
                <a16:creationId xmlns:a16="http://schemas.microsoft.com/office/drawing/2014/main" id="{E70BFCE4-7742-26BA-3FB8-6EBD5C70604F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73168" y="4111840"/>
            <a:ext cx="1885799" cy="1870257"/>
          </a:xfrm>
          <a:prstGeom prst="rect">
            <a:avLst/>
          </a:prstGeom>
        </p:spPr>
      </p:pic>
      <p:pic>
        <p:nvPicPr>
          <p:cNvPr id="28" name="Billede 27">
            <a:extLst>
              <a:ext uri="{FF2B5EF4-FFF2-40B4-BE49-F238E27FC236}">
                <a16:creationId xmlns:a16="http://schemas.microsoft.com/office/drawing/2014/main" id="{E51C3309-2853-9F71-2F36-E2244229EAFA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3605" y="2359988"/>
            <a:ext cx="2218929" cy="789138"/>
          </a:xfrm>
          <a:prstGeom prst="rect">
            <a:avLst/>
          </a:prstGeom>
        </p:spPr>
      </p:pic>
      <p:pic>
        <p:nvPicPr>
          <p:cNvPr id="30" name="Billede 29">
            <a:extLst>
              <a:ext uri="{FF2B5EF4-FFF2-40B4-BE49-F238E27FC236}">
                <a16:creationId xmlns:a16="http://schemas.microsoft.com/office/drawing/2014/main" id="{9E2735C8-6449-5B2B-C5B4-818011F432FC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7959" y="3852508"/>
            <a:ext cx="2304575" cy="212958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2E34201-9E16-F159-2DF8-821F84B1ED76}"/>
              </a:ext>
            </a:extLst>
          </p:cNvPr>
          <p:cNvPicPr>
            <a:picLocks noChangeAspect="1"/>
          </p:cNvPicPr>
          <p:nvPr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9800" y="502351"/>
            <a:ext cx="1328309" cy="118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6495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 Tema">
  <a:themeElements>
    <a:clrScheme name="ABC">
      <a:dk1>
        <a:srgbClr val="252524"/>
      </a:dk1>
      <a:lt1>
        <a:srgbClr val="FFFFFF"/>
      </a:lt1>
      <a:dk2>
        <a:srgbClr val="BB9DC3"/>
      </a:dk2>
      <a:lt2>
        <a:srgbClr val="A2CCD0"/>
      </a:lt2>
      <a:accent1>
        <a:srgbClr val="4C285D"/>
      </a:accent1>
      <a:accent2>
        <a:srgbClr val="83009C"/>
      </a:accent2>
      <a:accent3>
        <a:srgbClr val="045665"/>
      </a:accent3>
      <a:accent4>
        <a:srgbClr val="009BA4"/>
      </a:accent4>
      <a:accent5>
        <a:srgbClr val="005728"/>
      </a:accent5>
      <a:accent6>
        <a:srgbClr val="00B900"/>
      </a:accent6>
      <a:hlink>
        <a:srgbClr val="467886"/>
      </a:hlink>
      <a:folHlink>
        <a:srgbClr val="96607D"/>
      </a:folHlink>
    </a:clrScheme>
    <a:fontScheme name="Office 2013 – 2022 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 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ombu PowerPoint skabelon" id="{95FD9B52-B5CE-D640-B30C-DCF7C0DBC891}" vid="{6D3C0FCB-D75A-6B48-B8F4-AD33B2F24D1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75a8cc-0e70-49af-95f8-305afecea619">
      <Terms xmlns="http://schemas.microsoft.com/office/infopath/2007/PartnerControls"/>
    </lcf76f155ced4ddcb4097134ff3c332f>
    <TaxCatchAll xmlns="d80bf991-f809-4857-80dc-434d3726a6e8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5DA7597EDDC114DA8F95D9B1701208C" ma:contentTypeVersion="14" ma:contentTypeDescription="Opret et nyt dokument." ma:contentTypeScope="" ma:versionID="1794acc1fbd7c03e254d045773ee0d31">
  <xsd:schema xmlns:xsd="http://www.w3.org/2001/XMLSchema" xmlns:xs="http://www.w3.org/2001/XMLSchema" xmlns:p="http://schemas.microsoft.com/office/2006/metadata/properties" xmlns:ns2="1475a8cc-0e70-49af-95f8-305afecea619" xmlns:ns3="d80bf991-f809-4857-80dc-434d3726a6e8" targetNamespace="http://schemas.microsoft.com/office/2006/metadata/properties" ma:root="true" ma:fieldsID="2fd1da43950a2a21af2e760347479af7" ns2:_="" ns3:_="">
    <xsd:import namespace="1475a8cc-0e70-49af-95f8-305afecea619"/>
    <xsd:import namespace="d80bf991-f809-4857-80dc-434d3726a6e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5a8cc-0e70-49af-95f8-305afecea6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illedmærker" ma:readOnly="false" ma:fieldId="{5cf76f15-5ced-4ddc-b409-7134ff3c332f}" ma:taxonomyMulti="true" ma:sspId="13e18427-67a9-4181-849b-dc4d75f687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0bf991-f809-4857-80dc-434d3726a6e8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d7b313a-19ae-4c77-9867-37717d0ff2c6}" ma:internalName="TaxCatchAll" ma:showField="CatchAllData" ma:web="d80bf991-f809-4857-80dc-434d3726a6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1C71FC-EC57-49BE-BC2C-990E4C66691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2134B87-2106-48FE-B587-49A1BA32A221}">
  <ds:schemaRefs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1475a8cc-0e70-49af-95f8-305afecea619"/>
    <ds:schemaRef ds:uri="http://schemas.microsoft.com/office/infopath/2007/PartnerControls"/>
    <ds:schemaRef ds:uri="http://purl.org/dc/elements/1.1/"/>
    <ds:schemaRef ds:uri="d80bf991-f809-4857-80dc-434d3726a6e8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D6728449-D157-4EAF-B701-C88AFAB046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75a8cc-0e70-49af-95f8-305afecea619"/>
    <ds:schemaRef ds:uri="d80bf991-f809-4857-80dc-434d3726a6e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– 2022 Tema</Template>
  <TotalTime>134</TotalTime>
  <Words>210</Words>
  <Application>Microsoft Macintosh PowerPoint</Application>
  <PresentationFormat>Widescreen</PresentationFormat>
  <Paragraphs>25</Paragraphs>
  <Slides>8</Slides>
  <Notes>5</Notes>
  <HiddenSlides>3</HiddenSlides>
  <MMClips>0</MMClips>
  <ScaleCrop>false</ScaleCrop>
  <HeadingPairs>
    <vt:vector size="6" baseType="variant">
      <vt:variant>
        <vt:lpstr>Benyttede skrifttyper</vt:lpstr>
      </vt:variant>
      <vt:variant>
        <vt:i4>6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5" baseType="lpstr">
      <vt:lpstr>Calibri</vt:lpstr>
      <vt:lpstr>Aptos ExtraBold</vt:lpstr>
      <vt:lpstr>Aptos</vt:lpstr>
      <vt:lpstr>Calibri Light</vt:lpstr>
      <vt:lpstr>Arial</vt:lpstr>
      <vt:lpstr>Aptos SemiBold</vt:lpstr>
      <vt:lpstr>Office 2013 – 2022 Tema</vt:lpstr>
      <vt:lpstr>Forside</vt:lpstr>
      <vt:lpstr>PowerPoint-præsentation</vt:lpstr>
      <vt:lpstr>Hvad er ABC for mental sundhed?</vt:lpstr>
      <vt:lpstr>Mental sundhed</vt:lpstr>
      <vt:lpstr>Mental sundhed skaber vi sammen</vt:lpstr>
      <vt:lpstr>Billeder (endelig brug jeres egne og sæt gerne i cirkel-ramme)</vt:lpstr>
      <vt:lpstr>Illustrationer (skal sættes på en baggrund – f.eks en cirkel)</vt:lpstr>
      <vt:lpstr>Illustrationer (kan stå ”alene” uden baggrund)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Nana Hemer</dc:creator>
  <cp:lastModifiedBy>Nana Hemer</cp:lastModifiedBy>
  <cp:revision>2</cp:revision>
  <dcterms:created xsi:type="dcterms:W3CDTF">2025-12-19T09:57:57Z</dcterms:created>
  <dcterms:modified xsi:type="dcterms:W3CDTF">2026-08-25T13:49:08Z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0x010100D5DA7597EDDC114DA8F95D9B1701208C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